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404" r:id="rId3"/>
    <p:sldId id="318" r:id="rId4"/>
    <p:sldId id="369" r:id="rId5"/>
    <p:sldId id="364" r:id="rId6"/>
    <p:sldId id="341" r:id="rId7"/>
    <p:sldId id="416" r:id="rId8"/>
    <p:sldId id="306" r:id="rId9"/>
    <p:sldId id="413" r:id="rId10"/>
    <p:sldId id="415" r:id="rId11"/>
    <p:sldId id="380" r:id="rId12"/>
    <p:sldId id="381" r:id="rId13"/>
    <p:sldId id="300" r:id="rId14"/>
    <p:sldId id="388" r:id="rId15"/>
    <p:sldId id="417" r:id="rId16"/>
    <p:sldId id="418" r:id="rId17"/>
    <p:sldId id="34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Tpo545s/xxuKk0MsqrI4jw==" hashData="TM5+Qwj4z/aeb4H82XZGFHyWtCKYdLlmdUSAA/olh7JgnO2vPX4mfXzvsnZntbdBFfli7D1/CMWcGOS/D9ZFq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2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9"/>
  </p:normalViewPr>
  <p:slideViewPr>
    <p:cSldViewPr snapToGrid="0" snapToObjects="1">
      <p:cViewPr varScale="1">
        <p:scale>
          <a:sx n="93" d="100"/>
          <a:sy n="93" d="100"/>
        </p:scale>
        <p:origin x="208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61D76D-0E05-BC4E-B71E-CC8FE637F99A}" type="doc">
      <dgm:prSet loTypeId="urn:microsoft.com/office/officeart/2005/8/layout/hierarchy3" loCatId="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161443B-EEC8-5B46-A565-12F5E839573F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b="1" i="0" dirty="0">
              <a:solidFill>
                <a:srgbClr val="2E2EAD"/>
              </a:solidFill>
              <a:latin typeface="Calibri Bold"/>
              <a:ea typeface="Comic Sans MS" charset="0"/>
              <a:cs typeface="Comic Sans MS" charset="0"/>
            </a:rPr>
            <a:t>Male </a:t>
          </a:r>
        </a:p>
      </dgm:t>
    </dgm:pt>
    <dgm:pt modelId="{C4465C21-AE71-AB48-A13A-BABFBD6CD66A}" type="parTrans" cxnId="{3849D2B0-51EA-FB46-8F0E-604D3CCD99E8}">
      <dgm:prSet/>
      <dgm:spPr/>
      <dgm:t>
        <a:bodyPr/>
        <a:lstStyle/>
        <a:p>
          <a:endParaRPr lang="en-US"/>
        </a:p>
      </dgm:t>
    </dgm:pt>
    <dgm:pt modelId="{0549142F-0F39-A645-8FBE-1C9C8948DAC3}" type="sibTrans" cxnId="{3849D2B0-51EA-FB46-8F0E-604D3CCD99E8}">
      <dgm:prSet/>
      <dgm:spPr/>
      <dgm:t>
        <a:bodyPr/>
        <a:lstStyle/>
        <a:p>
          <a:endParaRPr lang="en-US"/>
        </a:p>
      </dgm:t>
    </dgm:pt>
    <dgm:pt modelId="{E2B20D63-1F22-D24E-B15D-204F3D78B5FE}">
      <dgm:prSet phldrT="[Text]"/>
      <dgm:spPr/>
      <dgm:t>
        <a:bodyPr/>
        <a:lstStyle/>
        <a:p>
          <a:r>
            <a:rPr lang="en-US" b="1" i="0" dirty="0" err="1">
              <a:latin typeface="Calibri Bold"/>
              <a:ea typeface="Comic Sans MS" charset="0"/>
              <a:cs typeface="Comic Sans MS" charset="0"/>
            </a:rPr>
            <a:t>Oligospermia</a:t>
          </a:r>
          <a:endParaRPr lang="en-US" b="1" i="0" dirty="0">
            <a:latin typeface="Calibri Bold"/>
            <a:ea typeface="Comic Sans MS" charset="0"/>
            <a:cs typeface="Comic Sans MS" charset="0"/>
          </a:endParaRPr>
        </a:p>
      </dgm:t>
    </dgm:pt>
    <dgm:pt modelId="{84A9676E-00DE-BC43-8C62-69D2D7D12CBD}" type="parTrans" cxnId="{04EA8CC9-7577-A946-865E-574029B65D7D}">
      <dgm:prSet/>
      <dgm:spPr/>
      <dgm:t>
        <a:bodyPr/>
        <a:lstStyle/>
        <a:p>
          <a:endParaRPr lang="en-US"/>
        </a:p>
      </dgm:t>
    </dgm:pt>
    <dgm:pt modelId="{31F353CE-E935-E347-A4B7-85CD055F20E5}" type="sibTrans" cxnId="{04EA8CC9-7577-A946-865E-574029B65D7D}">
      <dgm:prSet/>
      <dgm:spPr/>
      <dgm:t>
        <a:bodyPr/>
        <a:lstStyle/>
        <a:p>
          <a:endParaRPr lang="en-US"/>
        </a:p>
      </dgm:t>
    </dgm:pt>
    <dgm:pt modelId="{99DF90AD-FC2D-DE47-83A6-BF66C954AE85}">
      <dgm:prSet phldrT="[Text]"/>
      <dgm:spPr/>
      <dgm:t>
        <a:bodyPr/>
        <a:lstStyle/>
        <a:p>
          <a:r>
            <a:rPr lang="en-US" b="1" i="0" dirty="0">
              <a:latin typeface="Calibri Bold"/>
              <a:ea typeface="Comic Sans MS" charset="0"/>
              <a:cs typeface="Comic Sans MS" charset="0"/>
            </a:rPr>
            <a:t>Azoospermia</a:t>
          </a:r>
        </a:p>
      </dgm:t>
    </dgm:pt>
    <dgm:pt modelId="{74270AFF-511B-734B-9947-039799FC68C7}" type="parTrans" cxnId="{69FE9682-1F8B-E84F-AD5E-32C4D06E519D}">
      <dgm:prSet/>
      <dgm:spPr/>
      <dgm:t>
        <a:bodyPr/>
        <a:lstStyle/>
        <a:p>
          <a:endParaRPr lang="en-US"/>
        </a:p>
      </dgm:t>
    </dgm:pt>
    <dgm:pt modelId="{3C4D5F2E-E7C3-6943-9883-BA11E5E2CB93}" type="sibTrans" cxnId="{69FE9682-1F8B-E84F-AD5E-32C4D06E519D}">
      <dgm:prSet/>
      <dgm:spPr/>
      <dgm:t>
        <a:bodyPr/>
        <a:lstStyle/>
        <a:p>
          <a:endParaRPr lang="en-US"/>
        </a:p>
      </dgm:t>
    </dgm:pt>
    <dgm:pt modelId="{177B22DC-73CB-1047-A0E8-73672DBBF9A3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b="1" i="0" dirty="0">
              <a:solidFill>
                <a:srgbClr val="2E2EAD"/>
              </a:solidFill>
              <a:latin typeface="Calibri Bold"/>
              <a:ea typeface="Comic Sans MS" charset="0"/>
              <a:cs typeface="Comic Sans MS" charset="0"/>
            </a:rPr>
            <a:t>Female</a:t>
          </a:r>
        </a:p>
      </dgm:t>
    </dgm:pt>
    <dgm:pt modelId="{06ACA16A-8EAD-CC47-97B4-D5ADE899C34E}" type="parTrans" cxnId="{0326E9E4-56DD-1D40-9A88-503B7545DC76}">
      <dgm:prSet/>
      <dgm:spPr/>
      <dgm:t>
        <a:bodyPr/>
        <a:lstStyle/>
        <a:p>
          <a:endParaRPr lang="en-US"/>
        </a:p>
      </dgm:t>
    </dgm:pt>
    <dgm:pt modelId="{BD3D3C45-51EB-6640-8F84-A8FA3C9A585B}" type="sibTrans" cxnId="{0326E9E4-56DD-1D40-9A88-503B7545DC76}">
      <dgm:prSet/>
      <dgm:spPr/>
      <dgm:t>
        <a:bodyPr/>
        <a:lstStyle/>
        <a:p>
          <a:endParaRPr lang="en-US"/>
        </a:p>
      </dgm:t>
    </dgm:pt>
    <dgm:pt modelId="{373A1361-8EE2-5B49-8A40-B56D172F598C}">
      <dgm:prSet phldrT="[Text]"/>
      <dgm:spPr/>
      <dgm:t>
        <a:bodyPr/>
        <a:lstStyle/>
        <a:p>
          <a:r>
            <a:rPr lang="en-US" b="1" i="0" dirty="0">
              <a:latin typeface="Calibri Bold"/>
              <a:ea typeface="Comic Sans MS" charset="0"/>
              <a:cs typeface="Comic Sans MS" charset="0"/>
            </a:rPr>
            <a:t>Irregular</a:t>
          </a:r>
          <a:r>
            <a:rPr lang="en-US" b="1" i="0" baseline="0" dirty="0">
              <a:latin typeface="Calibri Bold"/>
              <a:ea typeface="Comic Sans MS" charset="0"/>
              <a:cs typeface="Comic Sans MS" charset="0"/>
            </a:rPr>
            <a:t> menstrual cycle</a:t>
          </a:r>
          <a:endParaRPr lang="en-US" b="1" i="0" dirty="0">
            <a:latin typeface="Calibri Bold"/>
            <a:ea typeface="Comic Sans MS" charset="0"/>
            <a:cs typeface="Comic Sans MS" charset="0"/>
          </a:endParaRPr>
        </a:p>
      </dgm:t>
    </dgm:pt>
    <dgm:pt modelId="{85F3BFFD-CA14-D24C-83DE-DE98908B2FC9}" type="parTrans" cxnId="{C4AD70E5-0BD4-9342-ADBF-D186A094EF23}">
      <dgm:prSet/>
      <dgm:spPr/>
      <dgm:t>
        <a:bodyPr/>
        <a:lstStyle/>
        <a:p>
          <a:endParaRPr lang="en-US"/>
        </a:p>
      </dgm:t>
    </dgm:pt>
    <dgm:pt modelId="{504C26D9-E717-DA48-BFD2-436E9FFF84C5}" type="sibTrans" cxnId="{C4AD70E5-0BD4-9342-ADBF-D186A094EF23}">
      <dgm:prSet/>
      <dgm:spPr/>
      <dgm:t>
        <a:bodyPr/>
        <a:lstStyle/>
        <a:p>
          <a:endParaRPr lang="en-US"/>
        </a:p>
      </dgm:t>
    </dgm:pt>
    <dgm:pt modelId="{872D0BC6-7FAF-4742-9A41-B3D8CFD4961C}">
      <dgm:prSet phldrT="[Text]"/>
      <dgm:spPr/>
      <dgm:t>
        <a:bodyPr/>
        <a:lstStyle/>
        <a:p>
          <a:r>
            <a:rPr lang="en-US" b="1" i="0" dirty="0">
              <a:latin typeface="Calibri Bold"/>
              <a:ea typeface="Comic Sans MS" charset="0"/>
              <a:cs typeface="Comic Sans MS" charset="0"/>
            </a:rPr>
            <a:t>POF</a:t>
          </a:r>
        </a:p>
      </dgm:t>
    </dgm:pt>
    <dgm:pt modelId="{57018C15-57AF-0740-9A0F-E034C0ED1F6D}" type="parTrans" cxnId="{DF497E5C-98A6-C143-ADD7-797710EF7437}">
      <dgm:prSet/>
      <dgm:spPr/>
      <dgm:t>
        <a:bodyPr/>
        <a:lstStyle/>
        <a:p>
          <a:endParaRPr lang="en-US"/>
        </a:p>
      </dgm:t>
    </dgm:pt>
    <dgm:pt modelId="{7CABF566-CAB9-2E4B-8EF5-C5BF1BDF5AAF}" type="sibTrans" cxnId="{DF497E5C-98A6-C143-ADD7-797710EF7437}">
      <dgm:prSet/>
      <dgm:spPr/>
      <dgm:t>
        <a:bodyPr/>
        <a:lstStyle/>
        <a:p>
          <a:endParaRPr lang="en-US"/>
        </a:p>
      </dgm:t>
    </dgm:pt>
    <dgm:pt modelId="{9B5A3BAD-1056-5B49-B564-1186C52EDE8B}">
      <dgm:prSet phldrT="[Text]"/>
      <dgm:spPr/>
      <dgm:t>
        <a:bodyPr/>
        <a:lstStyle/>
        <a:p>
          <a:r>
            <a:rPr lang="en-US" b="1" i="0" dirty="0">
              <a:latin typeface="Calibri Bold"/>
              <a:ea typeface="Comic Sans MS" charset="0"/>
              <a:cs typeface="Comic Sans MS" charset="0"/>
            </a:rPr>
            <a:t>Infertility</a:t>
          </a:r>
        </a:p>
      </dgm:t>
    </dgm:pt>
    <dgm:pt modelId="{7DF73A3A-8204-ED47-BDF4-26850915E7C9}" type="parTrans" cxnId="{6E2A8453-1C7E-B44B-886A-D4C9FF404844}">
      <dgm:prSet/>
      <dgm:spPr/>
      <dgm:t>
        <a:bodyPr/>
        <a:lstStyle/>
        <a:p>
          <a:endParaRPr lang="en-US"/>
        </a:p>
      </dgm:t>
    </dgm:pt>
    <dgm:pt modelId="{A05C1FFF-5110-DD40-8507-20F0AC2F3362}" type="sibTrans" cxnId="{6E2A8453-1C7E-B44B-886A-D4C9FF404844}">
      <dgm:prSet/>
      <dgm:spPr/>
      <dgm:t>
        <a:bodyPr/>
        <a:lstStyle/>
        <a:p>
          <a:endParaRPr lang="en-US"/>
        </a:p>
      </dgm:t>
    </dgm:pt>
    <dgm:pt modelId="{0B5D1E2D-9C59-C74C-BA3C-AEFBC463D14C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b="1" i="0" dirty="0">
            <a:latin typeface="Calibri Bold"/>
            <a:ea typeface="Comic Sans MS" charset="0"/>
            <a:cs typeface="Comic Sans MS" charset="0"/>
          </a:endParaRPr>
        </a:p>
      </dgm:t>
    </dgm:pt>
    <dgm:pt modelId="{179214CE-4B14-F949-A3D9-59F0CFA476FE}" type="parTrans" cxnId="{F225DC8D-D4EF-2849-A574-47E07382C0FC}">
      <dgm:prSet/>
      <dgm:spPr/>
      <dgm:t>
        <a:bodyPr/>
        <a:lstStyle/>
        <a:p>
          <a:endParaRPr lang="en-US"/>
        </a:p>
      </dgm:t>
    </dgm:pt>
    <dgm:pt modelId="{4E4071CD-326F-C744-8FBE-C7D713BAB2B7}" type="sibTrans" cxnId="{F225DC8D-D4EF-2849-A574-47E07382C0FC}">
      <dgm:prSet/>
      <dgm:spPr/>
      <dgm:t>
        <a:bodyPr/>
        <a:lstStyle/>
        <a:p>
          <a:endParaRPr lang="en-US"/>
        </a:p>
      </dgm:t>
    </dgm:pt>
    <dgm:pt modelId="{7639924A-E8F0-8D41-90DB-6BE74D1EA360}" type="pres">
      <dgm:prSet presAssocID="{1361D76D-0E05-BC4E-B71E-CC8FE637F99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D442717-EA51-E847-A1E3-854D51C55434}" type="pres">
      <dgm:prSet presAssocID="{1161443B-EEC8-5B46-A565-12F5E839573F}" presName="root" presStyleCnt="0"/>
      <dgm:spPr/>
    </dgm:pt>
    <dgm:pt modelId="{D2A07055-16E7-E644-A9B0-F5A4FDD6800C}" type="pres">
      <dgm:prSet presAssocID="{1161443B-EEC8-5B46-A565-12F5E839573F}" presName="rootComposite" presStyleCnt="0"/>
      <dgm:spPr/>
    </dgm:pt>
    <dgm:pt modelId="{4F6D1B87-5252-E349-A2F4-3AA032903B3E}" type="pres">
      <dgm:prSet presAssocID="{1161443B-EEC8-5B46-A565-12F5E839573F}" presName="rootText" presStyleLbl="node1" presStyleIdx="0" presStyleCnt="2"/>
      <dgm:spPr/>
    </dgm:pt>
    <dgm:pt modelId="{66048432-0477-C64E-B80D-5C29D5E53993}" type="pres">
      <dgm:prSet presAssocID="{1161443B-EEC8-5B46-A565-12F5E839573F}" presName="rootConnector" presStyleLbl="node1" presStyleIdx="0" presStyleCnt="2"/>
      <dgm:spPr/>
    </dgm:pt>
    <dgm:pt modelId="{71D4605E-9934-EE41-9270-744AB98F3B40}" type="pres">
      <dgm:prSet presAssocID="{1161443B-EEC8-5B46-A565-12F5E839573F}" presName="childShape" presStyleCnt="0"/>
      <dgm:spPr/>
    </dgm:pt>
    <dgm:pt modelId="{0965A923-3D9B-A843-A55A-6AC544DF7762}" type="pres">
      <dgm:prSet presAssocID="{84A9676E-00DE-BC43-8C62-69D2D7D12CBD}" presName="Name13" presStyleLbl="parChTrans1D2" presStyleIdx="0" presStyleCnt="6"/>
      <dgm:spPr/>
    </dgm:pt>
    <dgm:pt modelId="{14875D7D-11D3-E548-A350-DAE6EBCCFADB}" type="pres">
      <dgm:prSet presAssocID="{E2B20D63-1F22-D24E-B15D-204F3D78B5FE}" presName="childText" presStyleLbl="bgAcc1" presStyleIdx="0" presStyleCnt="6">
        <dgm:presLayoutVars>
          <dgm:bulletEnabled val="1"/>
        </dgm:presLayoutVars>
      </dgm:prSet>
      <dgm:spPr/>
    </dgm:pt>
    <dgm:pt modelId="{BFE498A2-E2C9-B140-B897-52900C651B09}" type="pres">
      <dgm:prSet presAssocID="{74270AFF-511B-734B-9947-039799FC68C7}" presName="Name13" presStyleLbl="parChTrans1D2" presStyleIdx="1" presStyleCnt="6"/>
      <dgm:spPr/>
    </dgm:pt>
    <dgm:pt modelId="{6ECD24A8-2047-A745-A28C-8E20CE297A79}" type="pres">
      <dgm:prSet presAssocID="{99DF90AD-FC2D-DE47-83A6-BF66C954AE85}" presName="childText" presStyleLbl="bgAcc1" presStyleIdx="1" presStyleCnt="6">
        <dgm:presLayoutVars>
          <dgm:bulletEnabled val="1"/>
        </dgm:presLayoutVars>
      </dgm:prSet>
      <dgm:spPr/>
    </dgm:pt>
    <dgm:pt modelId="{E337E35D-CE7B-5D49-9B51-DB8920B5C084}" type="pres">
      <dgm:prSet presAssocID="{179214CE-4B14-F949-A3D9-59F0CFA476FE}" presName="Name13" presStyleLbl="parChTrans1D2" presStyleIdx="2" presStyleCnt="6"/>
      <dgm:spPr/>
    </dgm:pt>
    <dgm:pt modelId="{D2AEFFD1-E6C3-2B40-B7BA-80E8B4D52EB3}" type="pres">
      <dgm:prSet presAssocID="{0B5D1E2D-9C59-C74C-BA3C-AEFBC463D14C}" presName="childText" presStyleLbl="bgAcc1" presStyleIdx="2" presStyleCnt="6">
        <dgm:presLayoutVars>
          <dgm:bulletEnabled val="1"/>
        </dgm:presLayoutVars>
      </dgm:prSet>
      <dgm:spPr/>
    </dgm:pt>
    <dgm:pt modelId="{B408E705-3CF9-DE46-902E-90B59D308590}" type="pres">
      <dgm:prSet presAssocID="{177B22DC-73CB-1047-A0E8-73672DBBF9A3}" presName="root" presStyleCnt="0"/>
      <dgm:spPr/>
    </dgm:pt>
    <dgm:pt modelId="{E05F588F-7DFF-9D40-AEC1-23317D2F3168}" type="pres">
      <dgm:prSet presAssocID="{177B22DC-73CB-1047-A0E8-73672DBBF9A3}" presName="rootComposite" presStyleCnt="0"/>
      <dgm:spPr/>
    </dgm:pt>
    <dgm:pt modelId="{8CED6FAD-4C5B-D548-8C08-182F200736E8}" type="pres">
      <dgm:prSet presAssocID="{177B22DC-73CB-1047-A0E8-73672DBBF9A3}" presName="rootText" presStyleLbl="node1" presStyleIdx="1" presStyleCnt="2"/>
      <dgm:spPr/>
    </dgm:pt>
    <dgm:pt modelId="{E257A32F-1BF6-714B-8590-19442CEF6325}" type="pres">
      <dgm:prSet presAssocID="{177B22DC-73CB-1047-A0E8-73672DBBF9A3}" presName="rootConnector" presStyleLbl="node1" presStyleIdx="1" presStyleCnt="2"/>
      <dgm:spPr/>
    </dgm:pt>
    <dgm:pt modelId="{65B9EB77-FC83-DF4D-90DE-103FBF031B2D}" type="pres">
      <dgm:prSet presAssocID="{177B22DC-73CB-1047-A0E8-73672DBBF9A3}" presName="childShape" presStyleCnt="0"/>
      <dgm:spPr/>
    </dgm:pt>
    <dgm:pt modelId="{E1677444-B2D4-0944-A2D5-DC1448DDCC5A}" type="pres">
      <dgm:prSet presAssocID="{85F3BFFD-CA14-D24C-83DE-DE98908B2FC9}" presName="Name13" presStyleLbl="parChTrans1D2" presStyleIdx="3" presStyleCnt="6"/>
      <dgm:spPr/>
    </dgm:pt>
    <dgm:pt modelId="{1F993B44-F79B-D442-958E-49D5B8CCA9AB}" type="pres">
      <dgm:prSet presAssocID="{373A1361-8EE2-5B49-8A40-B56D172F598C}" presName="childText" presStyleLbl="bgAcc1" presStyleIdx="3" presStyleCnt="6">
        <dgm:presLayoutVars>
          <dgm:bulletEnabled val="1"/>
        </dgm:presLayoutVars>
      </dgm:prSet>
      <dgm:spPr/>
    </dgm:pt>
    <dgm:pt modelId="{5BDA5F7C-DC36-444B-AD54-D28B3BBCF014}" type="pres">
      <dgm:prSet presAssocID="{57018C15-57AF-0740-9A0F-E034C0ED1F6D}" presName="Name13" presStyleLbl="parChTrans1D2" presStyleIdx="4" presStyleCnt="6"/>
      <dgm:spPr/>
    </dgm:pt>
    <dgm:pt modelId="{9E340566-1051-4241-9336-49BE20C822A4}" type="pres">
      <dgm:prSet presAssocID="{872D0BC6-7FAF-4742-9A41-B3D8CFD4961C}" presName="childText" presStyleLbl="bgAcc1" presStyleIdx="4" presStyleCnt="6">
        <dgm:presLayoutVars>
          <dgm:bulletEnabled val="1"/>
        </dgm:presLayoutVars>
      </dgm:prSet>
      <dgm:spPr/>
    </dgm:pt>
    <dgm:pt modelId="{B03C94D9-2B4C-9A4E-8B57-0BC888D88129}" type="pres">
      <dgm:prSet presAssocID="{7DF73A3A-8204-ED47-BDF4-26850915E7C9}" presName="Name13" presStyleLbl="parChTrans1D2" presStyleIdx="5" presStyleCnt="6"/>
      <dgm:spPr/>
    </dgm:pt>
    <dgm:pt modelId="{D2758068-83BF-AB4E-8D81-7043480072F7}" type="pres">
      <dgm:prSet presAssocID="{9B5A3BAD-1056-5B49-B564-1186C52EDE8B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FE12AC37-9EDF-BA42-A367-2069D670FC24}" type="presOf" srcId="{0B5D1E2D-9C59-C74C-BA3C-AEFBC463D14C}" destId="{D2AEFFD1-E6C3-2B40-B7BA-80E8B4D52EB3}" srcOrd="0" destOrd="0" presId="urn:microsoft.com/office/officeart/2005/8/layout/hierarchy3"/>
    <dgm:cxn modelId="{30A73739-C4F0-F546-AF94-F9C53C641CCE}" type="presOf" srcId="{74270AFF-511B-734B-9947-039799FC68C7}" destId="{BFE498A2-E2C9-B140-B897-52900C651B09}" srcOrd="0" destOrd="0" presId="urn:microsoft.com/office/officeart/2005/8/layout/hierarchy3"/>
    <dgm:cxn modelId="{6E2A8453-1C7E-B44B-886A-D4C9FF404844}" srcId="{177B22DC-73CB-1047-A0E8-73672DBBF9A3}" destId="{9B5A3BAD-1056-5B49-B564-1186C52EDE8B}" srcOrd="2" destOrd="0" parTransId="{7DF73A3A-8204-ED47-BDF4-26850915E7C9}" sibTransId="{A05C1FFF-5110-DD40-8507-20F0AC2F3362}"/>
    <dgm:cxn modelId="{6FB01B54-6937-ED41-8753-6C709A7B81F8}" type="presOf" srcId="{872D0BC6-7FAF-4742-9A41-B3D8CFD4961C}" destId="{9E340566-1051-4241-9336-49BE20C822A4}" srcOrd="0" destOrd="0" presId="urn:microsoft.com/office/officeart/2005/8/layout/hierarchy3"/>
    <dgm:cxn modelId="{E0B4AE56-478E-7244-9E0D-A66AAE445281}" type="presOf" srcId="{179214CE-4B14-F949-A3D9-59F0CFA476FE}" destId="{E337E35D-CE7B-5D49-9B51-DB8920B5C084}" srcOrd="0" destOrd="0" presId="urn:microsoft.com/office/officeart/2005/8/layout/hierarchy3"/>
    <dgm:cxn modelId="{AF9B3859-7182-E74A-BAA3-0C5C4334893D}" type="presOf" srcId="{9B5A3BAD-1056-5B49-B564-1186C52EDE8B}" destId="{D2758068-83BF-AB4E-8D81-7043480072F7}" srcOrd="0" destOrd="0" presId="urn:microsoft.com/office/officeart/2005/8/layout/hierarchy3"/>
    <dgm:cxn modelId="{C407FF5A-82DD-A64F-9187-CF93308F141C}" type="presOf" srcId="{84A9676E-00DE-BC43-8C62-69D2D7D12CBD}" destId="{0965A923-3D9B-A843-A55A-6AC544DF7762}" srcOrd="0" destOrd="0" presId="urn:microsoft.com/office/officeart/2005/8/layout/hierarchy3"/>
    <dgm:cxn modelId="{DF497E5C-98A6-C143-ADD7-797710EF7437}" srcId="{177B22DC-73CB-1047-A0E8-73672DBBF9A3}" destId="{872D0BC6-7FAF-4742-9A41-B3D8CFD4961C}" srcOrd="1" destOrd="0" parTransId="{57018C15-57AF-0740-9A0F-E034C0ED1F6D}" sibTransId="{7CABF566-CAB9-2E4B-8EF5-C5BF1BDF5AAF}"/>
    <dgm:cxn modelId="{69FE9682-1F8B-E84F-AD5E-32C4D06E519D}" srcId="{1161443B-EEC8-5B46-A565-12F5E839573F}" destId="{99DF90AD-FC2D-DE47-83A6-BF66C954AE85}" srcOrd="1" destOrd="0" parTransId="{74270AFF-511B-734B-9947-039799FC68C7}" sibTransId="{3C4D5F2E-E7C3-6943-9883-BA11E5E2CB93}"/>
    <dgm:cxn modelId="{CB7E368D-E705-054A-9B55-BF74E255E9F0}" type="presOf" srcId="{1161443B-EEC8-5B46-A565-12F5E839573F}" destId="{66048432-0477-C64E-B80D-5C29D5E53993}" srcOrd="1" destOrd="0" presId="urn:microsoft.com/office/officeart/2005/8/layout/hierarchy3"/>
    <dgm:cxn modelId="{6E1E748D-31CD-4D44-BC59-958EE2EBEF8E}" type="presOf" srcId="{99DF90AD-FC2D-DE47-83A6-BF66C954AE85}" destId="{6ECD24A8-2047-A745-A28C-8E20CE297A79}" srcOrd="0" destOrd="0" presId="urn:microsoft.com/office/officeart/2005/8/layout/hierarchy3"/>
    <dgm:cxn modelId="{F225DC8D-D4EF-2849-A574-47E07382C0FC}" srcId="{1161443B-EEC8-5B46-A565-12F5E839573F}" destId="{0B5D1E2D-9C59-C74C-BA3C-AEFBC463D14C}" srcOrd="2" destOrd="0" parTransId="{179214CE-4B14-F949-A3D9-59F0CFA476FE}" sibTransId="{4E4071CD-326F-C744-8FBE-C7D713BAB2B7}"/>
    <dgm:cxn modelId="{998E3BA2-B687-B54A-B660-7340DC6C85F8}" type="presOf" srcId="{177B22DC-73CB-1047-A0E8-73672DBBF9A3}" destId="{8CED6FAD-4C5B-D548-8C08-182F200736E8}" srcOrd="0" destOrd="0" presId="urn:microsoft.com/office/officeart/2005/8/layout/hierarchy3"/>
    <dgm:cxn modelId="{3849D2B0-51EA-FB46-8F0E-604D3CCD99E8}" srcId="{1361D76D-0E05-BC4E-B71E-CC8FE637F99A}" destId="{1161443B-EEC8-5B46-A565-12F5E839573F}" srcOrd="0" destOrd="0" parTransId="{C4465C21-AE71-AB48-A13A-BABFBD6CD66A}" sibTransId="{0549142F-0F39-A645-8FBE-1C9C8948DAC3}"/>
    <dgm:cxn modelId="{60BB1CB7-3879-434D-93C8-AD469918D058}" type="presOf" srcId="{1361D76D-0E05-BC4E-B71E-CC8FE637F99A}" destId="{7639924A-E8F0-8D41-90DB-6BE74D1EA360}" srcOrd="0" destOrd="0" presId="urn:microsoft.com/office/officeart/2005/8/layout/hierarchy3"/>
    <dgm:cxn modelId="{4374A6BC-E242-5E4C-AE98-1CB3071AC2E3}" type="presOf" srcId="{E2B20D63-1F22-D24E-B15D-204F3D78B5FE}" destId="{14875D7D-11D3-E548-A350-DAE6EBCCFADB}" srcOrd="0" destOrd="0" presId="urn:microsoft.com/office/officeart/2005/8/layout/hierarchy3"/>
    <dgm:cxn modelId="{04EA8CC9-7577-A946-865E-574029B65D7D}" srcId="{1161443B-EEC8-5B46-A565-12F5E839573F}" destId="{E2B20D63-1F22-D24E-B15D-204F3D78B5FE}" srcOrd="0" destOrd="0" parTransId="{84A9676E-00DE-BC43-8C62-69D2D7D12CBD}" sibTransId="{31F353CE-E935-E347-A4B7-85CD055F20E5}"/>
    <dgm:cxn modelId="{8CEFD9C9-9762-2A4E-8846-4B4FE844294F}" type="presOf" srcId="{85F3BFFD-CA14-D24C-83DE-DE98908B2FC9}" destId="{E1677444-B2D4-0944-A2D5-DC1448DDCC5A}" srcOrd="0" destOrd="0" presId="urn:microsoft.com/office/officeart/2005/8/layout/hierarchy3"/>
    <dgm:cxn modelId="{6C9739D6-FA55-C843-8F18-CC4AC2B2268F}" type="presOf" srcId="{373A1361-8EE2-5B49-8A40-B56D172F598C}" destId="{1F993B44-F79B-D442-958E-49D5B8CCA9AB}" srcOrd="0" destOrd="0" presId="urn:microsoft.com/office/officeart/2005/8/layout/hierarchy3"/>
    <dgm:cxn modelId="{0326E9E4-56DD-1D40-9A88-503B7545DC76}" srcId="{1361D76D-0E05-BC4E-B71E-CC8FE637F99A}" destId="{177B22DC-73CB-1047-A0E8-73672DBBF9A3}" srcOrd="1" destOrd="0" parTransId="{06ACA16A-8EAD-CC47-97B4-D5ADE899C34E}" sibTransId="{BD3D3C45-51EB-6640-8F84-A8FA3C9A585B}"/>
    <dgm:cxn modelId="{C4AD70E5-0BD4-9342-ADBF-D186A094EF23}" srcId="{177B22DC-73CB-1047-A0E8-73672DBBF9A3}" destId="{373A1361-8EE2-5B49-8A40-B56D172F598C}" srcOrd="0" destOrd="0" parTransId="{85F3BFFD-CA14-D24C-83DE-DE98908B2FC9}" sibTransId="{504C26D9-E717-DA48-BFD2-436E9FFF84C5}"/>
    <dgm:cxn modelId="{348907E7-A571-ED4A-9E86-B7DDC161B376}" type="presOf" srcId="{7DF73A3A-8204-ED47-BDF4-26850915E7C9}" destId="{B03C94D9-2B4C-9A4E-8B57-0BC888D88129}" srcOrd="0" destOrd="0" presId="urn:microsoft.com/office/officeart/2005/8/layout/hierarchy3"/>
    <dgm:cxn modelId="{7DB238F2-33BE-1A42-91F5-0D5631F03B89}" type="presOf" srcId="{1161443B-EEC8-5B46-A565-12F5E839573F}" destId="{4F6D1B87-5252-E349-A2F4-3AA032903B3E}" srcOrd="0" destOrd="0" presId="urn:microsoft.com/office/officeart/2005/8/layout/hierarchy3"/>
    <dgm:cxn modelId="{7B1FF6F4-4184-C349-B8E8-DA34680096B2}" type="presOf" srcId="{177B22DC-73CB-1047-A0E8-73672DBBF9A3}" destId="{E257A32F-1BF6-714B-8590-19442CEF6325}" srcOrd="1" destOrd="0" presId="urn:microsoft.com/office/officeart/2005/8/layout/hierarchy3"/>
    <dgm:cxn modelId="{DADA0CFB-EDFB-A24B-8452-6D38BD4C2D09}" type="presOf" srcId="{57018C15-57AF-0740-9A0F-E034C0ED1F6D}" destId="{5BDA5F7C-DC36-444B-AD54-D28B3BBCF014}" srcOrd="0" destOrd="0" presId="urn:microsoft.com/office/officeart/2005/8/layout/hierarchy3"/>
    <dgm:cxn modelId="{BFA0012D-D26E-0943-8BA5-1395DF977B84}" type="presParOf" srcId="{7639924A-E8F0-8D41-90DB-6BE74D1EA360}" destId="{8D442717-EA51-E847-A1E3-854D51C55434}" srcOrd="0" destOrd="0" presId="urn:microsoft.com/office/officeart/2005/8/layout/hierarchy3"/>
    <dgm:cxn modelId="{01ECA654-F44C-F842-9BE8-458F6D518466}" type="presParOf" srcId="{8D442717-EA51-E847-A1E3-854D51C55434}" destId="{D2A07055-16E7-E644-A9B0-F5A4FDD6800C}" srcOrd="0" destOrd="0" presId="urn:microsoft.com/office/officeart/2005/8/layout/hierarchy3"/>
    <dgm:cxn modelId="{C3BDA7BD-243E-5D4F-B050-624068D98784}" type="presParOf" srcId="{D2A07055-16E7-E644-A9B0-F5A4FDD6800C}" destId="{4F6D1B87-5252-E349-A2F4-3AA032903B3E}" srcOrd="0" destOrd="0" presId="urn:microsoft.com/office/officeart/2005/8/layout/hierarchy3"/>
    <dgm:cxn modelId="{CC7430A7-B294-254F-852B-8B8C34AE9774}" type="presParOf" srcId="{D2A07055-16E7-E644-A9B0-F5A4FDD6800C}" destId="{66048432-0477-C64E-B80D-5C29D5E53993}" srcOrd="1" destOrd="0" presId="urn:microsoft.com/office/officeart/2005/8/layout/hierarchy3"/>
    <dgm:cxn modelId="{DF716156-7C9C-544D-971D-9DFB90A1E46C}" type="presParOf" srcId="{8D442717-EA51-E847-A1E3-854D51C55434}" destId="{71D4605E-9934-EE41-9270-744AB98F3B40}" srcOrd="1" destOrd="0" presId="urn:microsoft.com/office/officeart/2005/8/layout/hierarchy3"/>
    <dgm:cxn modelId="{C0F21804-5B7F-514A-BAB2-24D1ADB7512E}" type="presParOf" srcId="{71D4605E-9934-EE41-9270-744AB98F3B40}" destId="{0965A923-3D9B-A843-A55A-6AC544DF7762}" srcOrd="0" destOrd="0" presId="urn:microsoft.com/office/officeart/2005/8/layout/hierarchy3"/>
    <dgm:cxn modelId="{9FEA104C-3567-3449-949D-CE6F5D34AE61}" type="presParOf" srcId="{71D4605E-9934-EE41-9270-744AB98F3B40}" destId="{14875D7D-11D3-E548-A350-DAE6EBCCFADB}" srcOrd="1" destOrd="0" presId="urn:microsoft.com/office/officeart/2005/8/layout/hierarchy3"/>
    <dgm:cxn modelId="{B3C579F6-0517-E841-B691-43367D639F09}" type="presParOf" srcId="{71D4605E-9934-EE41-9270-744AB98F3B40}" destId="{BFE498A2-E2C9-B140-B897-52900C651B09}" srcOrd="2" destOrd="0" presId="urn:microsoft.com/office/officeart/2005/8/layout/hierarchy3"/>
    <dgm:cxn modelId="{7216F5B8-074D-E64A-AA55-0A1EC2AFFF52}" type="presParOf" srcId="{71D4605E-9934-EE41-9270-744AB98F3B40}" destId="{6ECD24A8-2047-A745-A28C-8E20CE297A79}" srcOrd="3" destOrd="0" presId="urn:microsoft.com/office/officeart/2005/8/layout/hierarchy3"/>
    <dgm:cxn modelId="{8DEA75B7-0435-764F-9CFF-288D01D6EE63}" type="presParOf" srcId="{71D4605E-9934-EE41-9270-744AB98F3B40}" destId="{E337E35D-CE7B-5D49-9B51-DB8920B5C084}" srcOrd="4" destOrd="0" presId="urn:microsoft.com/office/officeart/2005/8/layout/hierarchy3"/>
    <dgm:cxn modelId="{92B55EF1-68EB-F540-BF49-D84AAD5A3FF2}" type="presParOf" srcId="{71D4605E-9934-EE41-9270-744AB98F3B40}" destId="{D2AEFFD1-E6C3-2B40-B7BA-80E8B4D52EB3}" srcOrd="5" destOrd="0" presId="urn:microsoft.com/office/officeart/2005/8/layout/hierarchy3"/>
    <dgm:cxn modelId="{726EFE04-B04D-8048-8907-0667E08E9C3E}" type="presParOf" srcId="{7639924A-E8F0-8D41-90DB-6BE74D1EA360}" destId="{B408E705-3CF9-DE46-902E-90B59D308590}" srcOrd="1" destOrd="0" presId="urn:microsoft.com/office/officeart/2005/8/layout/hierarchy3"/>
    <dgm:cxn modelId="{CBEA51E8-85AF-0F47-A3C8-9D32713CAFBF}" type="presParOf" srcId="{B408E705-3CF9-DE46-902E-90B59D308590}" destId="{E05F588F-7DFF-9D40-AEC1-23317D2F3168}" srcOrd="0" destOrd="0" presId="urn:microsoft.com/office/officeart/2005/8/layout/hierarchy3"/>
    <dgm:cxn modelId="{A0CB4CEC-ACC5-F24D-A270-7616AE17B5DE}" type="presParOf" srcId="{E05F588F-7DFF-9D40-AEC1-23317D2F3168}" destId="{8CED6FAD-4C5B-D548-8C08-182F200736E8}" srcOrd="0" destOrd="0" presId="urn:microsoft.com/office/officeart/2005/8/layout/hierarchy3"/>
    <dgm:cxn modelId="{A2ED2EA3-76FA-7B48-A8C4-F8733FA5FF20}" type="presParOf" srcId="{E05F588F-7DFF-9D40-AEC1-23317D2F3168}" destId="{E257A32F-1BF6-714B-8590-19442CEF6325}" srcOrd="1" destOrd="0" presId="urn:microsoft.com/office/officeart/2005/8/layout/hierarchy3"/>
    <dgm:cxn modelId="{D3A83A0E-D053-E44A-B246-06F2F30DC426}" type="presParOf" srcId="{B408E705-3CF9-DE46-902E-90B59D308590}" destId="{65B9EB77-FC83-DF4D-90DE-103FBF031B2D}" srcOrd="1" destOrd="0" presId="urn:microsoft.com/office/officeart/2005/8/layout/hierarchy3"/>
    <dgm:cxn modelId="{01B43801-B828-9F4D-AE57-AD18C8DBB243}" type="presParOf" srcId="{65B9EB77-FC83-DF4D-90DE-103FBF031B2D}" destId="{E1677444-B2D4-0944-A2D5-DC1448DDCC5A}" srcOrd="0" destOrd="0" presId="urn:microsoft.com/office/officeart/2005/8/layout/hierarchy3"/>
    <dgm:cxn modelId="{6AA7713E-4634-4E48-B9A2-6EDB20424452}" type="presParOf" srcId="{65B9EB77-FC83-DF4D-90DE-103FBF031B2D}" destId="{1F993B44-F79B-D442-958E-49D5B8CCA9AB}" srcOrd="1" destOrd="0" presId="urn:microsoft.com/office/officeart/2005/8/layout/hierarchy3"/>
    <dgm:cxn modelId="{A43070E6-BFB2-9A45-858B-E1BF24267353}" type="presParOf" srcId="{65B9EB77-FC83-DF4D-90DE-103FBF031B2D}" destId="{5BDA5F7C-DC36-444B-AD54-D28B3BBCF014}" srcOrd="2" destOrd="0" presId="urn:microsoft.com/office/officeart/2005/8/layout/hierarchy3"/>
    <dgm:cxn modelId="{3FCDC6CC-47D7-034A-91F5-0A7728D8E9EF}" type="presParOf" srcId="{65B9EB77-FC83-DF4D-90DE-103FBF031B2D}" destId="{9E340566-1051-4241-9336-49BE20C822A4}" srcOrd="3" destOrd="0" presId="urn:microsoft.com/office/officeart/2005/8/layout/hierarchy3"/>
    <dgm:cxn modelId="{A983BBCA-7828-304D-B13C-E3CE5B639FD8}" type="presParOf" srcId="{65B9EB77-FC83-DF4D-90DE-103FBF031B2D}" destId="{B03C94D9-2B4C-9A4E-8B57-0BC888D88129}" srcOrd="4" destOrd="0" presId="urn:microsoft.com/office/officeart/2005/8/layout/hierarchy3"/>
    <dgm:cxn modelId="{193BD7B3-1F20-EC45-866C-527B37FB7139}" type="presParOf" srcId="{65B9EB77-FC83-DF4D-90DE-103FBF031B2D}" destId="{D2758068-83BF-AB4E-8D81-7043480072F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CF4C95-1D82-F94F-8EA3-C362B0438E63}" type="doc">
      <dgm:prSet loTypeId="urn:microsoft.com/office/officeart/2005/8/layout/orgChart1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B1DC1567-4D43-BF4C-9070-4CB5D25AF65C}">
      <dgm:prSet phldrT="[Text]" custT="1"/>
      <dgm:spPr/>
      <dgm:t>
        <a:bodyPr/>
        <a:lstStyle/>
        <a:p>
          <a:r>
            <a:rPr lang="en-US" sz="2800" b="1" dirty="0">
              <a:solidFill>
                <a:srgbClr val="C00000"/>
              </a:solidFill>
              <a:latin typeface="Calibri Bold"/>
            </a:rPr>
            <a:t>Fertility preservation and method used depends on</a:t>
          </a:r>
          <a:endParaRPr lang="en-US" sz="2800" dirty="0">
            <a:solidFill>
              <a:srgbClr val="C00000"/>
            </a:solidFill>
          </a:endParaRPr>
        </a:p>
      </dgm:t>
    </dgm:pt>
    <dgm:pt modelId="{0FB63B55-6E83-9B46-B539-E19CBD771411}" type="parTrans" cxnId="{DD0964E3-53FA-BF4B-A160-CC42EC75EEF6}">
      <dgm:prSet/>
      <dgm:spPr/>
      <dgm:t>
        <a:bodyPr/>
        <a:lstStyle/>
        <a:p>
          <a:endParaRPr lang="en-US"/>
        </a:p>
      </dgm:t>
    </dgm:pt>
    <dgm:pt modelId="{28B13F20-EF3C-9A4C-A790-4C297AD55A1F}" type="sibTrans" cxnId="{DD0964E3-53FA-BF4B-A160-CC42EC75EEF6}">
      <dgm:prSet/>
      <dgm:spPr/>
      <dgm:t>
        <a:bodyPr/>
        <a:lstStyle/>
        <a:p>
          <a:endParaRPr lang="en-US"/>
        </a:p>
      </dgm:t>
    </dgm:pt>
    <dgm:pt modelId="{35A683A9-6304-6B4E-BB3B-8259BA0F0EFC}" type="asst">
      <dgm:prSet phldrT="[Text]" custT="1"/>
      <dgm:spPr/>
      <dgm:t>
        <a:bodyPr/>
        <a:lstStyle/>
        <a:p>
          <a:r>
            <a:rPr lang="en-US" sz="2000" b="1" dirty="0">
              <a:solidFill>
                <a:srgbClr val="2E2EAD"/>
              </a:solidFill>
              <a:latin typeface="Calibri Bold"/>
              <a:cs typeface="Comic Sans MS"/>
            </a:rPr>
            <a:t>Though the initial treatment plan is known, final treatment course is not known</a:t>
          </a:r>
          <a:endParaRPr lang="en-US" sz="2000" b="1" dirty="0">
            <a:solidFill>
              <a:srgbClr val="2E2EAD"/>
            </a:solidFill>
            <a:latin typeface="Calibri Bold"/>
          </a:endParaRPr>
        </a:p>
        <a:p>
          <a:r>
            <a:rPr lang="en-US" sz="2000" b="1" dirty="0">
              <a:latin typeface="Calibri Bold"/>
            </a:rPr>
            <a:t>Pregnancy recommended only 2 years after chemo TX</a:t>
          </a:r>
          <a:endParaRPr lang="en-US" sz="2000" dirty="0"/>
        </a:p>
      </dgm:t>
    </dgm:pt>
    <dgm:pt modelId="{62AC8B03-FFE8-B043-B02A-42A2D3700DD6}" type="parTrans" cxnId="{EBBFA29E-0E2A-B741-AC4C-227910AEB97F}">
      <dgm:prSet/>
      <dgm:spPr/>
      <dgm:t>
        <a:bodyPr/>
        <a:lstStyle/>
        <a:p>
          <a:endParaRPr lang="en-US"/>
        </a:p>
      </dgm:t>
    </dgm:pt>
    <dgm:pt modelId="{D33677ED-C2D9-8441-8A27-C40582A90B39}" type="sibTrans" cxnId="{EBBFA29E-0E2A-B741-AC4C-227910AEB97F}">
      <dgm:prSet/>
      <dgm:spPr/>
      <dgm:t>
        <a:bodyPr/>
        <a:lstStyle/>
        <a:p>
          <a:endParaRPr lang="en-US"/>
        </a:p>
      </dgm:t>
    </dgm:pt>
    <dgm:pt modelId="{9AE9196E-E668-7841-8BE3-219A1A04E8B3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US" sz="2000" b="1" dirty="0">
              <a:latin typeface="Calibri Bold"/>
            </a:rPr>
            <a:t>Age</a:t>
          </a:r>
        </a:p>
      </dgm:t>
    </dgm:pt>
    <dgm:pt modelId="{B1CA843D-DAE0-4740-A1B0-5DDFBB3024DE}" type="parTrans" cxnId="{17D24B63-A947-3848-9347-ED0C8FCF153D}">
      <dgm:prSet/>
      <dgm:spPr/>
      <dgm:t>
        <a:bodyPr/>
        <a:lstStyle/>
        <a:p>
          <a:endParaRPr lang="en-US"/>
        </a:p>
      </dgm:t>
    </dgm:pt>
    <dgm:pt modelId="{0915DA66-CA48-9E44-85DF-2D7E0C7F8357}" type="sibTrans" cxnId="{17D24B63-A947-3848-9347-ED0C8FCF153D}">
      <dgm:prSet/>
      <dgm:spPr/>
      <dgm:t>
        <a:bodyPr/>
        <a:lstStyle/>
        <a:p>
          <a:endParaRPr lang="en-US"/>
        </a:p>
      </dgm:t>
    </dgm:pt>
    <dgm:pt modelId="{91E7F1B5-EC90-6F49-93FA-43F6E7F6F9FE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US" sz="2000" b="1" dirty="0">
              <a:latin typeface="Calibri Bold"/>
            </a:rPr>
            <a:t>Type and dose of adjuvant therapy</a:t>
          </a:r>
          <a:endParaRPr lang="en-US" sz="2000" dirty="0"/>
        </a:p>
      </dgm:t>
    </dgm:pt>
    <dgm:pt modelId="{81E3B3AF-EEF5-5D46-A314-8E6ED0C50B88}" type="parTrans" cxnId="{C8C76863-100E-1A45-999F-6985B55EE105}">
      <dgm:prSet/>
      <dgm:spPr/>
      <dgm:t>
        <a:bodyPr/>
        <a:lstStyle/>
        <a:p>
          <a:endParaRPr lang="en-US"/>
        </a:p>
      </dgm:t>
    </dgm:pt>
    <dgm:pt modelId="{765CF2E6-02D9-8045-B8A9-9059C2827231}" type="sibTrans" cxnId="{C8C76863-100E-1A45-999F-6985B55EE105}">
      <dgm:prSet/>
      <dgm:spPr/>
      <dgm:t>
        <a:bodyPr/>
        <a:lstStyle/>
        <a:p>
          <a:endParaRPr lang="en-US"/>
        </a:p>
      </dgm:t>
    </dgm:pt>
    <dgm:pt modelId="{3014CC81-399F-4445-A7B4-26668C8C8C07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US" sz="2000" b="1" dirty="0">
              <a:latin typeface="Calibri Bold"/>
            </a:rPr>
            <a:t>Time available before chemotherapy and/or radiotherapy</a:t>
          </a:r>
        </a:p>
      </dgm:t>
    </dgm:pt>
    <dgm:pt modelId="{8DCA4350-248E-C548-92D5-6E4936B1F77D}" type="parTrans" cxnId="{20EB7944-B674-1243-9598-D34D4979FD28}">
      <dgm:prSet/>
      <dgm:spPr/>
      <dgm:t>
        <a:bodyPr/>
        <a:lstStyle/>
        <a:p>
          <a:endParaRPr lang="en-US"/>
        </a:p>
      </dgm:t>
    </dgm:pt>
    <dgm:pt modelId="{E22A72AB-48A6-B44F-92F5-1538951D56F4}" type="sibTrans" cxnId="{20EB7944-B674-1243-9598-D34D4979FD28}">
      <dgm:prSet/>
      <dgm:spPr/>
      <dgm:t>
        <a:bodyPr/>
        <a:lstStyle/>
        <a:p>
          <a:endParaRPr lang="en-US"/>
        </a:p>
      </dgm:t>
    </dgm:pt>
    <dgm:pt modelId="{D807F0DB-1388-6241-ABB5-9E71F3DF31AE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US" sz="2000" b="1" dirty="0">
              <a:latin typeface="Calibri Bold"/>
            </a:rPr>
            <a:t>Length of delay to childbearing post chemotherapy and/or radiotherapy</a:t>
          </a:r>
        </a:p>
      </dgm:t>
    </dgm:pt>
    <dgm:pt modelId="{B07E8FDE-31A4-334B-B678-A6E03875F45D}" type="parTrans" cxnId="{08FCC5A6-3A4C-1043-B27E-2D1FFC026149}">
      <dgm:prSet/>
      <dgm:spPr/>
      <dgm:t>
        <a:bodyPr/>
        <a:lstStyle/>
        <a:p>
          <a:endParaRPr lang="en-US"/>
        </a:p>
      </dgm:t>
    </dgm:pt>
    <dgm:pt modelId="{31B7CDF9-BBFD-BF40-80F9-B850C8E96E2F}" type="sibTrans" cxnId="{08FCC5A6-3A4C-1043-B27E-2D1FFC026149}">
      <dgm:prSet/>
      <dgm:spPr/>
      <dgm:t>
        <a:bodyPr/>
        <a:lstStyle/>
        <a:p>
          <a:endParaRPr lang="en-US"/>
        </a:p>
      </dgm:t>
    </dgm:pt>
    <dgm:pt modelId="{465730FC-7AF8-F24F-9086-B4CC2AAA4858}" type="pres">
      <dgm:prSet presAssocID="{4BCF4C95-1D82-F94F-8EA3-C362B0438E6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BA1A521-2A91-AE46-AC65-44A7076E2725}" type="pres">
      <dgm:prSet presAssocID="{B1DC1567-4D43-BF4C-9070-4CB5D25AF65C}" presName="hierRoot1" presStyleCnt="0">
        <dgm:presLayoutVars>
          <dgm:hierBranch val="init"/>
        </dgm:presLayoutVars>
      </dgm:prSet>
      <dgm:spPr/>
    </dgm:pt>
    <dgm:pt modelId="{6113B970-9483-DE4F-B809-9ACE40B643C2}" type="pres">
      <dgm:prSet presAssocID="{B1DC1567-4D43-BF4C-9070-4CB5D25AF65C}" presName="rootComposite1" presStyleCnt="0"/>
      <dgm:spPr/>
    </dgm:pt>
    <dgm:pt modelId="{6C27DB35-A29B-424E-99E6-9964282A97C2}" type="pres">
      <dgm:prSet presAssocID="{B1DC1567-4D43-BF4C-9070-4CB5D25AF65C}" presName="rootText1" presStyleLbl="node0" presStyleIdx="0" presStyleCnt="1" custScaleX="155658" custLinFactNeighborX="-3243" custLinFactNeighborY="-57873">
        <dgm:presLayoutVars>
          <dgm:chPref val="3"/>
        </dgm:presLayoutVars>
      </dgm:prSet>
      <dgm:spPr/>
    </dgm:pt>
    <dgm:pt modelId="{63B6756E-3651-0742-BA8C-3A5981FB6927}" type="pres">
      <dgm:prSet presAssocID="{B1DC1567-4D43-BF4C-9070-4CB5D25AF65C}" presName="rootConnector1" presStyleLbl="node1" presStyleIdx="0" presStyleCnt="0"/>
      <dgm:spPr/>
    </dgm:pt>
    <dgm:pt modelId="{48362CB2-CF7D-0543-BE28-3623D7DCAD3E}" type="pres">
      <dgm:prSet presAssocID="{B1DC1567-4D43-BF4C-9070-4CB5D25AF65C}" presName="hierChild2" presStyleCnt="0"/>
      <dgm:spPr/>
    </dgm:pt>
    <dgm:pt modelId="{522E8204-4DB4-EA4A-9D86-4A4AB8A58803}" type="pres">
      <dgm:prSet presAssocID="{B1CA843D-DAE0-4740-A1B0-5DDFBB3024DE}" presName="Name37" presStyleLbl="parChTrans1D2" presStyleIdx="0" presStyleCnt="5"/>
      <dgm:spPr/>
    </dgm:pt>
    <dgm:pt modelId="{5D4EDB5F-F68D-3545-8302-67886BE756A9}" type="pres">
      <dgm:prSet presAssocID="{9AE9196E-E668-7841-8BE3-219A1A04E8B3}" presName="hierRoot2" presStyleCnt="0">
        <dgm:presLayoutVars>
          <dgm:hierBranch val="init"/>
        </dgm:presLayoutVars>
      </dgm:prSet>
      <dgm:spPr/>
    </dgm:pt>
    <dgm:pt modelId="{7BDFE0A5-FB95-C546-B7C1-416743D782D2}" type="pres">
      <dgm:prSet presAssocID="{9AE9196E-E668-7841-8BE3-219A1A04E8B3}" presName="rootComposite" presStyleCnt="0"/>
      <dgm:spPr/>
    </dgm:pt>
    <dgm:pt modelId="{213A7F60-3C95-A04D-BBC1-EBD7EEE7FF69}" type="pres">
      <dgm:prSet presAssocID="{9AE9196E-E668-7841-8BE3-219A1A04E8B3}" presName="rootText" presStyleLbl="node2" presStyleIdx="0" presStyleCnt="4">
        <dgm:presLayoutVars>
          <dgm:chPref val="3"/>
        </dgm:presLayoutVars>
      </dgm:prSet>
      <dgm:spPr/>
    </dgm:pt>
    <dgm:pt modelId="{AB755A6A-6227-F249-ABF4-2FD55048474F}" type="pres">
      <dgm:prSet presAssocID="{9AE9196E-E668-7841-8BE3-219A1A04E8B3}" presName="rootConnector" presStyleLbl="node2" presStyleIdx="0" presStyleCnt="4"/>
      <dgm:spPr/>
    </dgm:pt>
    <dgm:pt modelId="{2BA1451E-D23E-CB4F-ACC5-8E2601EE6ECA}" type="pres">
      <dgm:prSet presAssocID="{9AE9196E-E668-7841-8BE3-219A1A04E8B3}" presName="hierChild4" presStyleCnt="0"/>
      <dgm:spPr/>
    </dgm:pt>
    <dgm:pt modelId="{64469419-722D-0B4D-9DF2-3137A7C1CBBE}" type="pres">
      <dgm:prSet presAssocID="{9AE9196E-E668-7841-8BE3-219A1A04E8B3}" presName="hierChild5" presStyleCnt="0"/>
      <dgm:spPr/>
    </dgm:pt>
    <dgm:pt modelId="{C8BD31F8-C777-D941-BA4D-7A3D3CE8D55E}" type="pres">
      <dgm:prSet presAssocID="{81E3B3AF-EEF5-5D46-A314-8E6ED0C50B88}" presName="Name37" presStyleLbl="parChTrans1D2" presStyleIdx="1" presStyleCnt="5"/>
      <dgm:spPr/>
    </dgm:pt>
    <dgm:pt modelId="{1BDF50B1-BD39-E745-81F4-0474E326FED9}" type="pres">
      <dgm:prSet presAssocID="{91E7F1B5-EC90-6F49-93FA-43F6E7F6F9FE}" presName="hierRoot2" presStyleCnt="0">
        <dgm:presLayoutVars>
          <dgm:hierBranch val="init"/>
        </dgm:presLayoutVars>
      </dgm:prSet>
      <dgm:spPr/>
    </dgm:pt>
    <dgm:pt modelId="{FB009F6F-8AA5-A84A-9DC9-8FCE44E59C80}" type="pres">
      <dgm:prSet presAssocID="{91E7F1B5-EC90-6F49-93FA-43F6E7F6F9FE}" presName="rootComposite" presStyleCnt="0"/>
      <dgm:spPr/>
    </dgm:pt>
    <dgm:pt modelId="{6A3672CC-E74A-3F4E-96DB-6BF81E708F64}" type="pres">
      <dgm:prSet presAssocID="{91E7F1B5-EC90-6F49-93FA-43F6E7F6F9FE}" presName="rootText" presStyleLbl="node2" presStyleIdx="1" presStyleCnt="4">
        <dgm:presLayoutVars>
          <dgm:chPref val="3"/>
        </dgm:presLayoutVars>
      </dgm:prSet>
      <dgm:spPr/>
    </dgm:pt>
    <dgm:pt modelId="{DDC98A1D-5808-6D43-AA6C-076B56D08E8A}" type="pres">
      <dgm:prSet presAssocID="{91E7F1B5-EC90-6F49-93FA-43F6E7F6F9FE}" presName="rootConnector" presStyleLbl="node2" presStyleIdx="1" presStyleCnt="4"/>
      <dgm:spPr/>
    </dgm:pt>
    <dgm:pt modelId="{ED7A35B7-30F5-E443-8EC4-6CBE31A50F84}" type="pres">
      <dgm:prSet presAssocID="{91E7F1B5-EC90-6F49-93FA-43F6E7F6F9FE}" presName="hierChild4" presStyleCnt="0"/>
      <dgm:spPr/>
    </dgm:pt>
    <dgm:pt modelId="{4F1BC1F4-E270-244F-BB11-26CA3B544622}" type="pres">
      <dgm:prSet presAssocID="{91E7F1B5-EC90-6F49-93FA-43F6E7F6F9FE}" presName="hierChild5" presStyleCnt="0"/>
      <dgm:spPr/>
    </dgm:pt>
    <dgm:pt modelId="{06911AFE-7E98-964A-AE8F-289649D1B187}" type="pres">
      <dgm:prSet presAssocID="{8DCA4350-248E-C548-92D5-6E4936B1F77D}" presName="Name37" presStyleLbl="parChTrans1D2" presStyleIdx="2" presStyleCnt="5"/>
      <dgm:spPr/>
    </dgm:pt>
    <dgm:pt modelId="{A7150B6A-20DA-3C40-84EF-60297F78B320}" type="pres">
      <dgm:prSet presAssocID="{3014CC81-399F-4445-A7B4-26668C8C8C07}" presName="hierRoot2" presStyleCnt="0">
        <dgm:presLayoutVars>
          <dgm:hierBranch val="init"/>
        </dgm:presLayoutVars>
      </dgm:prSet>
      <dgm:spPr/>
    </dgm:pt>
    <dgm:pt modelId="{8E58E1D7-73AF-CB49-BF26-7A7490D6A4EC}" type="pres">
      <dgm:prSet presAssocID="{3014CC81-399F-4445-A7B4-26668C8C8C07}" presName="rootComposite" presStyleCnt="0"/>
      <dgm:spPr/>
    </dgm:pt>
    <dgm:pt modelId="{FBD95EE6-350B-8C43-A7D8-7F9479BCB023}" type="pres">
      <dgm:prSet presAssocID="{3014CC81-399F-4445-A7B4-26668C8C8C07}" presName="rootText" presStyleLbl="node2" presStyleIdx="2" presStyleCnt="4">
        <dgm:presLayoutVars>
          <dgm:chPref val="3"/>
        </dgm:presLayoutVars>
      </dgm:prSet>
      <dgm:spPr/>
    </dgm:pt>
    <dgm:pt modelId="{BC5F6967-149C-C347-9011-E50408483300}" type="pres">
      <dgm:prSet presAssocID="{3014CC81-399F-4445-A7B4-26668C8C8C07}" presName="rootConnector" presStyleLbl="node2" presStyleIdx="2" presStyleCnt="4"/>
      <dgm:spPr/>
    </dgm:pt>
    <dgm:pt modelId="{59A329AD-D9D1-3A46-AC31-BF70328E746F}" type="pres">
      <dgm:prSet presAssocID="{3014CC81-399F-4445-A7B4-26668C8C8C07}" presName="hierChild4" presStyleCnt="0"/>
      <dgm:spPr/>
    </dgm:pt>
    <dgm:pt modelId="{23F0B0DB-8156-6041-8D56-F120AB61C00D}" type="pres">
      <dgm:prSet presAssocID="{3014CC81-399F-4445-A7B4-26668C8C8C07}" presName="hierChild5" presStyleCnt="0"/>
      <dgm:spPr/>
    </dgm:pt>
    <dgm:pt modelId="{D488A29B-FF63-DB45-B2FC-A36CA87701AD}" type="pres">
      <dgm:prSet presAssocID="{B07E8FDE-31A4-334B-B678-A6E03875F45D}" presName="Name37" presStyleLbl="parChTrans1D2" presStyleIdx="3" presStyleCnt="5"/>
      <dgm:spPr/>
    </dgm:pt>
    <dgm:pt modelId="{51D0A474-B2CB-104B-986B-428D7946011B}" type="pres">
      <dgm:prSet presAssocID="{D807F0DB-1388-6241-ABB5-9E71F3DF31AE}" presName="hierRoot2" presStyleCnt="0">
        <dgm:presLayoutVars>
          <dgm:hierBranch val="init"/>
        </dgm:presLayoutVars>
      </dgm:prSet>
      <dgm:spPr/>
    </dgm:pt>
    <dgm:pt modelId="{D9294A79-B647-7949-97CE-A0C8E8442BDA}" type="pres">
      <dgm:prSet presAssocID="{D807F0DB-1388-6241-ABB5-9E71F3DF31AE}" presName="rootComposite" presStyleCnt="0"/>
      <dgm:spPr/>
    </dgm:pt>
    <dgm:pt modelId="{98D59A15-87AD-3B45-A4CD-7776BC1F0265}" type="pres">
      <dgm:prSet presAssocID="{D807F0DB-1388-6241-ABB5-9E71F3DF31AE}" presName="rootText" presStyleLbl="node2" presStyleIdx="3" presStyleCnt="4">
        <dgm:presLayoutVars>
          <dgm:chPref val="3"/>
        </dgm:presLayoutVars>
      </dgm:prSet>
      <dgm:spPr/>
    </dgm:pt>
    <dgm:pt modelId="{0BD8490C-74B0-8A4B-B780-D03E80DC048A}" type="pres">
      <dgm:prSet presAssocID="{D807F0DB-1388-6241-ABB5-9E71F3DF31AE}" presName="rootConnector" presStyleLbl="node2" presStyleIdx="3" presStyleCnt="4"/>
      <dgm:spPr/>
    </dgm:pt>
    <dgm:pt modelId="{A13E3221-2358-0545-89F2-D6498A7A05FB}" type="pres">
      <dgm:prSet presAssocID="{D807F0DB-1388-6241-ABB5-9E71F3DF31AE}" presName="hierChild4" presStyleCnt="0"/>
      <dgm:spPr/>
    </dgm:pt>
    <dgm:pt modelId="{5888EA52-B9EE-5E44-AC1C-511E144C273A}" type="pres">
      <dgm:prSet presAssocID="{D807F0DB-1388-6241-ABB5-9E71F3DF31AE}" presName="hierChild5" presStyleCnt="0"/>
      <dgm:spPr/>
    </dgm:pt>
    <dgm:pt modelId="{869B6209-39E3-4D44-9355-038B2D9EF986}" type="pres">
      <dgm:prSet presAssocID="{B1DC1567-4D43-BF4C-9070-4CB5D25AF65C}" presName="hierChild3" presStyleCnt="0"/>
      <dgm:spPr/>
    </dgm:pt>
    <dgm:pt modelId="{6B816AB1-48DF-E042-9787-4D06E6CAFCC6}" type="pres">
      <dgm:prSet presAssocID="{62AC8B03-FFE8-B043-B02A-42A2D3700DD6}" presName="Name111" presStyleLbl="parChTrans1D2" presStyleIdx="4" presStyleCnt="5"/>
      <dgm:spPr/>
    </dgm:pt>
    <dgm:pt modelId="{1DA05197-E4E2-5145-91E5-2B4D5A8A271E}" type="pres">
      <dgm:prSet presAssocID="{35A683A9-6304-6B4E-BB3B-8259BA0F0EFC}" presName="hierRoot3" presStyleCnt="0">
        <dgm:presLayoutVars>
          <dgm:hierBranch val="init"/>
        </dgm:presLayoutVars>
      </dgm:prSet>
      <dgm:spPr/>
    </dgm:pt>
    <dgm:pt modelId="{47BA59B2-3662-4E4B-B1C2-6DA607F89387}" type="pres">
      <dgm:prSet presAssocID="{35A683A9-6304-6B4E-BB3B-8259BA0F0EFC}" presName="rootComposite3" presStyleCnt="0"/>
      <dgm:spPr/>
    </dgm:pt>
    <dgm:pt modelId="{3382C64A-B66D-0841-8010-FA0434114BB9}" type="pres">
      <dgm:prSet presAssocID="{35A683A9-6304-6B4E-BB3B-8259BA0F0EFC}" presName="rootText3" presStyleLbl="asst1" presStyleIdx="0" presStyleCnt="1" custScaleX="205780">
        <dgm:presLayoutVars>
          <dgm:chPref val="3"/>
        </dgm:presLayoutVars>
      </dgm:prSet>
      <dgm:spPr/>
    </dgm:pt>
    <dgm:pt modelId="{8D307928-3299-6E41-8B4E-5255A5F5E432}" type="pres">
      <dgm:prSet presAssocID="{35A683A9-6304-6B4E-BB3B-8259BA0F0EFC}" presName="rootConnector3" presStyleLbl="asst1" presStyleIdx="0" presStyleCnt="1"/>
      <dgm:spPr/>
    </dgm:pt>
    <dgm:pt modelId="{5B0C96C7-F53A-164D-A5E3-1F50B1966D63}" type="pres">
      <dgm:prSet presAssocID="{35A683A9-6304-6B4E-BB3B-8259BA0F0EFC}" presName="hierChild6" presStyleCnt="0"/>
      <dgm:spPr/>
    </dgm:pt>
    <dgm:pt modelId="{7C588A80-4693-7E46-9F9A-2CD1AB4FBEE9}" type="pres">
      <dgm:prSet presAssocID="{35A683A9-6304-6B4E-BB3B-8259BA0F0EFC}" presName="hierChild7" presStyleCnt="0"/>
      <dgm:spPr/>
    </dgm:pt>
  </dgm:ptLst>
  <dgm:cxnLst>
    <dgm:cxn modelId="{765D1306-4A20-E441-82FD-BCAFBD3CCAF9}" type="presOf" srcId="{B1DC1567-4D43-BF4C-9070-4CB5D25AF65C}" destId="{63B6756E-3651-0742-BA8C-3A5981FB6927}" srcOrd="1" destOrd="0" presId="urn:microsoft.com/office/officeart/2005/8/layout/orgChart1"/>
    <dgm:cxn modelId="{F0FCCF07-EA24-6449-A6A8-5CAB54A84723}" type="presOf" srcId="{9AE9196E-E668-7841-8BE3-219A1A04E8B3}" destId="{213A7F60-3C95-A04D-BBC1-EBD7EEE7FF69}" srcOrd="0" destOrd="0" presId="urn:microsoft.com/office/officeart/2005/8/layout/orgChart1"/>
    <dgm:cxn modelId="{08CDD809-84A2-774B-BC3D-AC5C3AD2C58D}" type="presOf" srcId="{B1DC1567-4D43-BF4C-9070-4CB5D25AF65C}" destId="{6C27DB35-A29B-424E-99E6-9964282A97C2}" srcOrd="0" destOrd="0" presId="urn:microsoft.com/office/officeart/2005/8/layout/orgChart1"/>
    <dgm:cxn modelId="{60508810-2FDB-614E-B5E4-A756FBDC4902}" type="presOf" srcId="{91E7F1B5-EC90-6F49-93FA-43F6E7F6F9FE}" destId="{6A3672CC-E74A-3F4E-96DB-6BF81E708F64}" srcOrd="0" destOrd="0" presId="urn:microsoft.com/office/officeart/2005/8/layout/orgChart1"/>
    <dgm:cxn modelId="{4ADFBF23-B239-D34E-841E-33CFF0ED663B}" type="presOf" srcId="{3014CC81-399F-4445-A7B4-26668C8C8C07}" destId="{FBD95EE6-350B-8C43-A7D8-7F9479BCB023}" srcOrd="0" destOrd="0" presId="urn:microsoft.com/office/officeart/2005/8/layout/orgChart1"/>
    <dgm:cxn modelId="{55CA082F-D66A-3843-8A6D-96A266E55C1B}" type="presOf" srcId="{3014CC81-399F-4445-A7B4-26668C8C8C07}" destId="{BC5F6967-149C-C347-9011-E50408483300}" srcOrd="1" destOrd="0" presId="urn:microsoft.com/office/officeart/2005/8/layout/orgChart1"/>
    <dgm:cxn modelId="{3F7C6841-6D99-AC40-8D14-52A785253EB2}" type="presOf" srcId="{35A683A9-6304-6B4E-BB3B-8259BA0F0EFC}" destId="{8D307928-3299-6E41-8B4E-5255A5F5E432}" srcOrd="1" destOrd="0" presId="urn:microsoft.com/office/officeart/2005/8/layout/orgChart1"/>
    <dgm:cxn modelId="{20EB7944-B674-1243-9598-D34D4979FD28}" srcId="{B1DC1567-4D43-BF4C-9070-4CB5D25AF65C}" destId="{3014CC81-399F-4445-A7B4-26668C8C8C07}" srcOrd="3" destOrd="0" parTransId="{8DCA4350-248E-C548-92D5-6E4936B1F77D}" sibTransId="{E22A72AB-48A6-B44F-92F5-1538951D56F4}"/>
    <dgm:cxn modelId="{17D24B63-A947-3848-9347-ED0C8FCF153D}" srcId="{B1DC1567-4D43-BF4C-9070-4CB5D25AF65C}" destId="{9AE9196E-E668-7841-8BE3-219A1A04E8B3}" srcOrd="1" destOrd="0" parTransId="{B1CA843D-DAE0-4740-A1B0-5DDFBB3024DE}" sibTransId="{0915DA66-CA48-9E44-85DF-2D7E0C7F8357}"/>
    <dgm:cxn modelId="{70D96063-6D84-E447-BF4A-3E639B6F28D1}" type="presOf" srcId="{9AE9196E-E668-7841-8BE3-219A1A04E8B3}" destId="{AB755A6A-6227-F249-ABF4-2FD55048474F}" srcOrd="1" destOrd="0" presId="urn:microsoft.com/office/officeart/2005/8/layout/orgChart1"/>
    <dgm:cxn modelId="{C8C76863-100E-1A45-999F-6985B55EE105}" srcId="{B1DC1567-4D43-BF4C-9070-4CB5D25AF65C}" destId="{91E7F1B5-EC90-6F49-93FA-43F6E7F6F9FE}" srcOrd="2" destOrd="0" parTransId="{81E3B3AF-EEF5-5D46-A314-8E6ED0C50B88}" sibTransId="{765CF2E6-02D9-8045-B8A9-9059C2827231}"/>
    <dgm:cxn modelId="{01DD4B65-B2A8-C34E-AEE4-39E9CF5CDA60}" type="presOf" srcId="{B1CA843D-DAE0-4740-A1B0-5DDFBB3024DE}" destId="{522E8204-4DB4-EA4A-9D86-4A4AB8A58803}" srcOrd="0" destOrd="0" presId="urn:microsoft.com/office/officeart/2005/8/layout/orgChart1"/>
    <dgm:cxn modelId="{25282374-3DDD-2A48-96C5-D309A24CB5AA}" type="presOf" srcId="{4BCF4C95-1D82-F94F-8EA3-C362B0438E63}" destId="{465730FC-7AF8-F24F-9086-B4CC2AAA4858}" srcOrd="0" destOrd="0" presId="urn:microsoft.com/office/officeart/2005/8/layout/orgChart1"/>
    <dgm:cxn modelId="{FFA6447D-1C06-C54E-A36F-1D95D643DFE9}" type="presOf" srcId="{D807F0DB-1388-6241-ABB5-9E71F3DF31AE}" destId="{98D59A15-87AD-3B45-A4CD-7776BC1F0265}" srcOrd="0" destOrd="0" presId="urn:microsoft.com/office/officeart/2005/8/layout/orgChart1"/>
    <dgm:cxn modelId="{450CB391-3FA0-1542-8EB1-80302397E344}" type="presOf" srcId="{35A683A9-6304-6B4E-BB3B-8259BA0F0EFC}" destId="{3382C64A-B66D-0841-8010-FA0434114BB9}" srcOrd="0" destOrd="0" presId="urn:microsoft.com/office/officeart/2005/8/layout/orgChart1"/>
    <dgm:cxn modelId="{52F1E79C-3E67-D949-93DB-F982F480D0FD}" type="presOf" srcId="{91E7F1B5-EC90-6F49-93FA-43F6E7F6F9FE}" destId="{DDC98A1D-5808-6D43-AA6C-076B56D08E8A}" srcOrd="1" destOrd="0" presId="urn:microsoft.com/office/officeart/2005/8/layout/orgChart1"/>
    <dgm:cxn modelId="{737AB09D-1CF9-E14E-97CB-3A320782DAF4}" type="presOf" srcId="{81E3B3AF-EEF5-5D46-A314-8E6ED0C50B88}" destId="{C8BD31F8-C777-D941-BA4D-7A3D3CE8D55E}" srcOrd="0" destOrd="0" presId="urn:microsoft.com/office/officeart/2005/8/layout/orgChart1"/>
    <dgm:cxn modelId="{EBBFA29E-0E2A-B741-AC4C-227910AEB97F}" srcId="{B1DC1567-4D43-BF4C-9070-4CB5D25AF65C}" destId="{35A683A9-6304-6B4E-BB3B-8259BA0F0EFC}" srcOrd="0" destOrd="0" parTransId="{62AC8B03-FFE8-B043-B02A-42A2D3700DD6}" sibTransId="{D33677ED-C2D9-8441-8A27-C40582A90B39}"/>
    <dgm:cxn modelId="{08FCC5A6-3A4C-1043-B27E-2D1FFC026149}" srcId="{B1DC1567-4D43-BF4C-9070-4CB5D25AF65C}" destId="{D807F0DB-1388-6241-ABB5-9E71F3DF31AE}" srcOrd="4" destOrd="0" parTransId="{B07E8FDE-31A4-334B-B678-A6E03875F45D}" sibTransId="{31B7CDF9-BBFD-BF40-80F9-B850C8E96E2F}"/>
    <dgm:cxn modelId="{5BEB34AE-600A-1244-8A03-489231B6EE2A}" type="presOf" srcId="{D807F0DB-1388-6241-ABB5-9E71F3DF31AE}" destId="{0BD8490C-74B0-8A4B-B780-D03E80DC048A}" srcOrd="1" destOrd="0" presId="urn:microsoft.com/office/officeart/2005/8/layout/orgChart1"/>
    <dgm:cxn modelId="{9EC328BB-AE97-F846-862E-586DD78C6BE6}" type="presOf" srcId="{B07E8FDE-31A4-334B-B678-A6E03875F45D}" destId="{D488A29B-FF63-DB45-B2FC-A36CA87701AD}" srcOrd="0" destOrd="0" presId="urn:microsoft.com/office/officeart/2005/8/layout/orgChart1"/>
    <dgm:cxn modelId="{6D69CCCA-3677-CC44-831E-DE79C3066209}" type="presOf" srcId="{62AC8B03-FFE8-B043-B02A-42A2D3700DD6}" destId="{6B816AB1-48DF-E042-9787-4D06E6CAFCC6}" srcOrd="0" destOrd="0" presId="urn:microsoft.com/office/officeart/2005/8/layout/orgChart1"/>
    <dgm:cxn modelId="{837430CD-48F9-C64A-AF52-CEFF93777418}" type="presOf" srcId="{8DCA4350-248E-C548-92D5-6E4936B1F77D}" destId="{06911AFE-7E98-964A-AE8F-289649D1B187}" srcOrd="0" destOrd="0" presId="urn:microsoft.com/office/officeart/2005/8/layout/orgChart1"/>
    <dgm:cxn modelId="{DD0964E3-53FA-BF4B-A160-CC42EC75EEF6}" srcId="{4BCF4C95-1D82-F94F-8EA3-C362B0438E63}" destId="{B1DC1567-4D43-BF4C-9070-4CB5D25AF65C}" srcOrd="0" destOrd="0" parTransId="{0FB63B55-6E83-9B46-B539-E19CBD771411}" sibTransId="{28B13F20-EF3C-9A4C-A790-4C297AD55A1F}"/>
    <dgm:cxn modelId="{E36E5E5F-C130-F24F-ADD8-51B4A05F8D5B}" type="presParOf" srcId="{465730FC-7AF8-F24F-9086-B4CC2AAA4858}" destId="{FBA1A521-2A91-AE46-AC65-44A7076E2725}" srcOrd="0" destOrd="0" presId="urn:microsoft.com/office/officeart/2005/8/layout/orgChart1"/>
    <dgm:cxn modelId="{233E5987-5717-2F4A-A8CB-F29B2F6D8852}" type="presParOf" srcId="{FBA1A521-2A91-AE46-AC65-44A7076E2725}" destId="{6113B970-9483-DE4F-B809-9ACE40B643C2}" srcOrd="0" destOrd="0" presId="urn:microsoft.com/office/officeart/2005/8/layout/orgChart1"/>
    <dgm:cxn modelId="{666F8D93-29D3-3C4B-AE4E-9282FC1FD414}" type="presParOf" srcId="{6113B970-9483-DE4F-B809-9ACE40B643C2}" destId="{6C27DB35-A29B-424E-99E6-9964282A97C2}" srcOrd="0" destOrd="0" presId="urn:microsoft.com/office/officeart/2005/8/layout/orgChart1"/>
    <dgm:cxn modelId="{1BD89C2F-086C-6646-BBB4-C9A067C1A4BC}" type="presParOf" srcId="{6113B970-9483-DE4F-B809-9ACE40B643C2}" destId="{63B6756E-3651-0742-BA8C-3A5981FB6927}" srcOrd="1" destOrd="0" presId="urn:microsoft.com/office/officeart/2005/8/layout/orgChart1"/>
    <dgm:cxn modelId="{436FF9D9-4EB2-EC44-9A50-F70364FFA31A}" type="presParOf" srcId="{FBA1A521-2A91-AE46-AC65-44A7076E2725}" destId="{48362CB2-CF7D-0543-BE28-3623D7DCAD3E}" srcOrd="1" destOrd="0" presId="urn:microsoft.com/office/officeart/2005/8/layout/orgChart1"/>
    <dgm:cxn modelId="{33EDC286-E1D7-9B4C-9A1C-DDB322CC7052}" type="presParOf" srcId="{48362CB2-CF7D-0543-BE28-3623D7DCAD3E}" destId="{522E8204-4DB4-EA4A-9D86-4A4AB8A58803}" srcOrd="0" destOrd="0" presId="urn:microsoft.com/office/officeart/2005/8/layout/orgChart1"/>
    <dgm:cxn modelId="{A09254DF-7F54-F24F-9425-01DD1C74E220}" type="presParOf" srcId="{48362CB2-CF7D-0543-BE28-3623D7DCAD3E}" destId="{5D4EDB5F-F68D-3545-8302-67886BE756A9}" srcOrd="1" destOrd="0" presId="urn:microsoft.com/office/officeart/2005/8/layout/orgChart1"/>
    <dgm:cxn modelId="{F0507EAD-75FC-E042-B5B1-7CC4EA4015CE}" type="presParOf" srcId="{5D4EDB5F-F68D-3545-8302-67886BE756A9}" destId="{7BDFE0A5-FB95-C546-B7C1-416743D782D2}" srcOrd="0" destOrd="0" presId="urn:microsoft.com/office/officeart/2005/8/layout/orgChart1"/>
    <dgm:cxn modelId="{2E5D59BB-F043-0E4E-8D20-16305BA3D0F9}" type="presParOf" srcId="{7BDFE0A5-FB95-C546-B7C1-416743D782D2}" destId="{213A7F60-3C95-A04D-BBC1-EBD7EEE7FF69}" srcOrd="0" destOrd="0" presId="urn:microsoft.com/office/officeart/2005/8/layout/orgChart1"/>
    <dgm:cxn modelId="{8B4FB504-C3B9-084A-B4E6-D8741BFD1927}" type="presParOf" srcId="{7BDFE0A5-FB95-C546-B7C1-416743D782D2}" destId="{AB755A6A-6227-F249-ABF4-2FD55048474F}" srcOrd="1" destOrd="0" presId="urn:microsoft.com/office/officeart/2005/8/layout/orgChart1"/>
    <dgm:cxn modelId="{7FD5FEB1-5732-6145-A776-4BF2C80131F2}" type="presParOf" srcId="{5D4EDB5F-F68D-3545-8302-67886BE756A9}" destId="{2BA1451E-D23E-CB4F-ACC5-8E2601EE6ECA}" srcOrd="1" destOrd="0" presId="urn:microsoft.com/office/officeart/2005/8/layout/orgChart1"/>
    <dgm:cxn modelId="{843E6FF5-A628-F94B-B4BF-6A11D7322086}" type="presParOf" srcId="{5D4EDB5F-F68D-3545-8302-67886BE756A9}" destId="{64469419-722D-0B4D-9DF2-3137A7C1CBBE}" srcOrd="2" destOrd="0" presId="urn:microsoft.com/office/officeart/2005/8/layout/orgChart1"/>
    <dgm:cxn modelId="{1C31E741-5758-644D-846A-F811CE268E73}" type="presParOf" srcId="{48362CB2-CF7D-0543-BE28-3623D7DCAD3E}" destId="{C8BD31F8-C777-D941-BA4D-7A3D3CE8D55E}" srcOrd="2" destOrd="0" presId="urn:microsoft.com/office/officeart/2005/8/layout/orgChart1"/>
    <dgm:cxn modelId="{FC23A726-7CC0-0B4B-A0A7-EC468D5EE33D}" type="presParOf" srcId="{48362CB2-CF7D-0543-BE28-3623D7DCAD3E}" destId="{1BDF50B1-BD39-E745-81F4-0474E326FED9}" srcOrd="3" destOrd="0" presId="urn:microsoft.com/office/officeart/2005/8/layout/orgChart1"/>
    <dgm:cxn modelId="{5B455890-30CB-FC47-B387-91AEE6228343}" type="presParOf" srcId="{1BDF50B1-BD39-E745-81F4-0474E326FED9}" destId="{FB009F6F-8AA5-A84A-9DC9-8FCE44E59C80}" srcOrd="0" destOrd="0" presId="urn:microsoft.com/office/officeart/2005/8/layout/orgChart1"/>
    <dgm:cxn modelId="{D45F79C6-F35C-6D45-AF54-1BA9C1B872D6}" type="presParOf" srcId="{FB009F6F-8AA5-A84A-9DC9-8FCE44E59C80}" destId="{6A3672CC-E74A-3F4E-96DB-6BF81E708F64}" srcOrd="0" destOrd="0" presId="urn:microsoft.com/office/officeart/2005/8/layout/orgChart1"/>
    <dgm:cxn modelId="{8DE966BD-BD0F-DE42-B35D-3F7CD85CD17A}" type="presParOf" srcId="{FB009F6F-8AA5-A84A-9DC9-8FCE44E59C80}" destId="{DDC98A1D-5808-6D43-AA6C-076B56D08E8A}" srcOrd="1" destOrd="0" presId="urn:microsoft.com/office/officeart/2005/8/layout/orgChart1"/>
    <dgm:cxn modelId="{86AAE594-0620-374D-996A-CD1806D07251}" type="presParOf" srcId="{1BDF50B1-BD39-E745-81F4-0474E326FED9}" destId="{ED7A35B7-30F5-E443-8EC4-6CBE31A50F84}" srcOrd="1" destOrd="0" presId="urn:microsoft.com/office/officeart/2005/8/layout/orgChart1"/>
    <dgm:cxn modelId="{8D99EA71-377E-C140-A1B2-684835F61F6A}" type="presParOf" srcId="{1BDF50B1-BD39-E745-81F4-0474E326FED9}" destId="{4F1BC1F4-E270-244F-BB11-26CA3B544622}" srcOrd="2" destOrd="0" presId="urn:microsoft.com/office/officeart/2005/8/layout/orgChart1"/>
    <dgm:cxn modelId="{BBBC2F8C-8744-204C-A648-CD6732D3CE27}" type="presParOf" srcId="{48362CB2-CF7D-0543-BE28-3623D7DCAD3E}" destId="{06911AFE-7E98-964A-AE8F-289649D1B187}" srcOrd="4" destOrd="0" presId="urn:microsoft.com/office/officeart/2005/8/layout/orgChart1"/>
    <dgm:cxn modelId="{BD8EAFBC-B865-D448-8E4D-5E1F6C797541}" type="presParOf" srcId="{48362CB2-CF7D-0543-BE28-3623D7DCAD3E}" destId="{A7150B6A-20DA-3C40-84EF-60297F78B320}" srcOrd="5" destOrd="0" presId="urn:microsoft.com/office/officeart/2005/8/layout/orgChart1"/>
    <dgm:cxn modelId="{13B4C489-E821-784D-A91B-B4F8AAB2AF6B}" type="presParOf" srcId="{A7150B6A-20DA-3C40-84EF-60297F78B320}" destId="{8E58E1D7-73AF-CB49-BF26-7A7490D6A4EC}" srcOrd="0" destOrd="0" presId="urn:microsoft.com/office/officeart/2005/8/layout/orgChart1"/>
    <dgm:cxn modelId="{65ECCEF3-F381-C54A-9586-8B2B6537B1A8}" type="presParOf" srcId="{8E58E1D7-73AF-CB49-BF26-7A7490D6A4EC}" destId="{FBD95EE6-350B-8C43-A7D8-7F9479BCB023}" srcOrd="0" destOrd="0" presId="urn:microsoft.com/office/officeart/2005/8/layout/orgChart1"/>
    <dgm:cxn modelId="{66CFE2BC-2108-464B-BBA3-E405880FB39F}" type="presParOf" srcId="{8E58E1D7-73AF-CB49-BF26-7A7490D6A4EC}" destId="{BC5F6967-149C-C347-9011-E50408483300}" srcOrd="1" destOrd="0" presId="urn:microsoft.com/office/officeart/2005/8/layout/orgChart1"/>
    <dgm:cxn modelId="{78804468-FD3C-BB40-9B59-6B3F469CB4AB}" type="presParOf" srcId="{A7150B6A-20DA-3C40-84EF-60297F78B320}" destId="{59A329AD-D9D1-3A46-AC31-BF70328E746F}" srcOrd="1" destOrd="0" presId="urn:microsoft.com/office/officeart/2005/8/layout/orgChart1"/>
    <dgm:cxn modelId="{4C95023A-2013-8B49-9174-F4991CA5814A}" type="presParOf" srcId="{A7150B6A-20DA-3C40-84EF-60297F78B320}" destId="{23F0B0DB-8156-6041-8D56-F120AB61C00D}" srcOrd="2" destOrd="0" presId="urn:microsoft.com/office/officeart/2005/8/layout/orgChart1"/>
    <dgm:cxn modelId="{292C26E3-66D2-FE4E-983D-D18BF61C6E56}" type="presParOf" srcId="{48362CB2-CF7D-0543-BE28-3623D7DCAD3E}" destId="{D488A29B-FF63-DB45-B2FC-A36CA87701AD}" srcOrd="6" destOrd="0" presId="urn:microsoft.com/office/officeart/2005/8/layout/orgChart1"/>
    <dgm:cxn modelId="{6611BD98-B317-314B-99CA-0F0A53F8EDE8}" type="presParOf" srcId="{48362CB2-CF7D-0543-BE28-3623D7DCAD3E}" destId="{51D0A474-B2CB-104B-986B-428D7946011B}" srcOrd="7" destOrd="0" presId="urn:microsoft.com/office/officeart/2005/8/layout/orgChart1"/>
    <dgm:cxn modelId="{F4D00D97-A40E-F04D-992C-9A2ABA950D5F}" type="presParOf" srcId="{51D0A474-B2CB-104B-986B-428D7946011B}" destId="{D9294A79-B647-7949-97CE-A0C8E8442BDA}" srcOrd="0" destOrd="0" presId="urn:microsoft.com/office/officeart/2005/8/layout/orgChart1"/>
    <dgm:cxn modelId="{6A512774-D932-BF48-B353-C29EE115CBBD}" type="presParOf" srcId="{D9294A79-B647-7949-97CE-A0C8E8442BDA}" destId="{98D59A15-87AD-3B45-A4CD-7776BC1F0265}" srcOrd="0" destOrd="0" presId="urn:microsoft.com/office/officeart/2005/8/layout/orgChart1"/>
    <dgm:cxn modelId="{0D75D4BB-4747-594E-9503-997391A1597E}" type="presParOf" srcId="{D9294A79-B647-7949-97CE-A0C8E8442BDA}" destId="{0BD8490C-74B0-8A4B-B780-D03E80DC048A}" srcOrd="1" destOrd="0" presId="urn:microsoft.com/office/officeart/2005/8/layout/orgChart1"/>
    <dgm:cxn modelId="{03886D5E-D931-EB4B-83A9-3629E11E64CB}" type="presParOf" srcId="{51D0A474-B2CB-104B-986B-428D7946011B}" destId="{A13E3221-2358-0545-89F2-D6498A7A05FB}" srcOrd="1" destOrd="0" presId="urn:microsoft.com/office/officeart/2005/8/layout/orgChart1"/>
    <dgm:cxn modelId="{2C205EBD-3CB6-6342-89D5-D30A00C7D2FB}" type="presParOf" srcId="{51D0A474-B2CB-104B-986B-428D7946011B}" destId="{5888EA52-B9EE-5E44-AC1C-511E144C273A}" srcOrd="2" destOrd="0" presId="urn:microsoft.com/office/officeart/2005/8/layout/orgChart1"/>
    <dgm:cxn modelId="{D02040B3-19AA-7745-8F1E-887EBE2F623E}" type="presParOf" srcId="{FBA1A521-2A91-AE46-AC65-44A7076E2725}" destId="{869B6209-39E3-4D44-9355-038B2D9EF986}" srcOrd="2" destOrd="0" presId="urn:microsoft.com/office/officeart/2005/8/layout/orgChart1"/>
    <dgm:cxn modelId="{F4C67C06-F38F-B547-A5C8-CFF37F4D336B}" type="presParOf" srcId="{869B6209-39E3-4D44-9355-038B2D9EF986}" destId="{6B816AB1-48DF-E042-9787-4D06E6CAFCC6}" srcOrd="0" destOrd="0" presId="urn:microsoft.com/office/officeart/2005/8/layout/orgChart1"/>
    <dgm:cxn modelId="{6E4D9E1D-AD5B-384C-8D4C-4565244904ED}" type="presParOf" srcId="{869B6209-39E3-4D44-9355-038B2D9EF986}" destId="{1DA05197-E4E2-5145-91E5-2B4D5A8A271E}" srcOrd="1" destOrd="0" presId="urn:microsoft.com/office/officeart/2005/8/layout/orgChart1"/>
    <dgm:cxn modelId="{D977CB78-A986-3145-B775-A7E7621B5923}" type="presParOf" srcId="{1DA05197-E4E2-5145-91E5-2B4D5A8A271E}" destId="{47BA59B2-3662-4E4B-B1C2-6DA607F89387}" srcOrd="0" destOrd="0" presId="urn:microsoft.com/office/officeart/2005/8/layout/orgChart1"/>
    <dgm:cxn modelId="{3C426019-F896-0845-95C4-FD494C0AFFD3}" type="presParOf" srcId="{47BA59B2-3662-4E4B-B1C2-6DA607F89387}" destId="{3382C64A-B66D-0841-8010-FA0434114BB9}" srcOrd="0" destOrd="0" presId="urn:microsoft.com/office/officeart/2005/8/layout/orgChart1"/>
    <dgm:cxn modelId="{304BE517-0FFA-F64A-930C-6D7163E2DEA8}" type="presParOf" srcId="{47BA59B2-3662-4E4B-B1C2-6DA607F89387}" destId="{8D307928-3299-6E41-8B4E-5255A5F5E432}" srcOrd="1" destOrd="0" presId="urn:microsoft.com/office/officeart/2005/8/layout/orgChart1"/>
    <dgm:cxn modelId="{B83866CF-C6D8-1E4D-B530-6EA6DF1FB666}" type="presParOf" srcId="{1DA05197-E4E2-5145-91E5-2B4D5A8A271E}" destId="{5B0C96C7-F53A-164D-A5E3-1F50B1966D63}" srcOrd="1" destOrd="0" presId="urn:microsoft.com/office/officeart/2005/8/layout/orgChart1"/>
    <dgm:cxn modelId="{61A02AD2-EFF1-C945-A7B4-32A9B5E626EC}" type="presParOf" srcId="{1DA05197-E4E2-5145-91E5-2B4D5A8A271E}" destId="{7C588A80-4693-7E46-9F9A-2CD1AB4FBEE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219054-B0DD-F342-B00B-DC00BD5DB283}" type="doc">
      <dgm:prSet loTypeId="urn:microsoft.com/office/officeart/2008/layout/HalfCircleOrganizationChar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C7BFF5-8B46-0148-A8B9-1D0AAF0B7C90}">
      <dgm:prSet phldrT="[Text]" custT="1"/>
      <dgm:spPr/>
      <dgm:t>
        <a:bodyPr/>
        <a:lstStyle/>
        <a:p>
          <a:r>
            <a:rPr lang="en-US" sz="2400" b="1" dirty="0">
              <a:solidFill>
                <a:srgbClr val="FF0000"/>
              </a:solidFill>
            </a:rPr>
            <a:t>Chemo and Radiotherapy</a:t>
          </a:r>
        </a:p>
      </dgm:t>
    </dgm:pt>
    <dgm:pt modelId="{665C3E46-C19D-E241-BF68-08C2878F664F}" type="sibTrans" cxnId="{0FDDF8AA-FFD6-5941-B3DE-F9F07450A855}">
      <dgm:prSet/>
      <dgm:spPr/>
      <dgm:t>
        <a:bodyPr/>
        <a:lstStyle/>
        <a:p>
          <a:endParaRPr lang="en-US"/>
        </a:p>
      </dgm:t>
    </dgm:pt>
    <dgm:pt modelId="{CC246EDA-6F64-FF4F-BC1D-922FFF3BC5C5}" type="parTrans" cxnId="{0FDDF8AA-FFD6-5941-B3DE-F9F07450A855}">
      <dgm:prSet/>
      <dgm:spPr/>
      <dgm:t>
        <a:bodyPr/>
        <a:lstStyle/>
        <a:p>
          <a:endParaRPr lang="en-US"/>
        </a:p>
      </dgm:t>
    </dgm:pt>
    <dgm:pt modelId="{21095EA7-A610-224A-8D04-50A2DBC1E33C}">
      <dgm:prSet phldrT="[Text]" custT="1"/>
      <dgm:spPr/>
      <dgm:t>
        <a:bodyPr/>
        <a:lstStyle/>
        <a:p>
          <a:r>
            <a:rPr lang="en-US" sz="2000" b="1" dirty="0">
              <a:solidFill>
                <a:srgbClr val="2E2EAD"/>
              </a:solidFill>
            </a:rPr>
            <a:t>Damage to SSCs </a:t>
          </a:r>
          <a:r>
            <a:rPr lang="en-US" sz="2000" b="1" dirty="0"/>
            <a:t>resulting in permanent azoospermia</a:t>
          </a:r>
        </a:p>
      </dgm:t>
    </dgm:pt>
    <dgm:pt modelId="{2ED36030-3D46-5545-8262-7F4FAFD79F8C}" type="sibTrans" cxnId="{E4D58559-0B76-C649-99A3-810A35E915B6}">
      <dgm:prSet/>
      <dgm:spPr/>
      <dgm:t>
        <a:bodyPr/>
        <a:lstStyle/>
        <a:p>
          <a:endParaRPr lang="en-US"/>
        </a:p>
      </dgm:t>
    </dgm:pt>
    <dgm:pt modelId="{73BEE344-091D-CE45-A61C-9BF04EA808B7}" type="parTrans" cxnId="{E4D58559-0B76-C649-99A3-810A35E915B6}">
      <dgm:prSet/>
      <dgm:spPr/>
      <dgm:t>
        <a:bodyPr/>
        <a:lstStyle/>
        <a:p>
          <a:endParaRPr lang="en-US"/>
        </a:p>
      </dgm:t>
    </dgm:pt>
    <dgm:pt modelId="{082CE1EA-046C-4349-A144-8E8760C8492D}">
      <dgm:prSet phldrT="[Text]" custT="1"/>
      <dgm:spPr/>
      <dgm:t>
        <a:bodyPr/>
        <a:lstStyle/>
        <a:p>
          <a:r>
            <a:rPr lang="en-US" sz="2000" b="1" dirty="0">
              <a:solidFill>
                <a:srgbClr val="2E2EAD"/>
              </a:solidFill>
            </a:rPr>
            <a:t>Damage to differentiating germ cells </a:t>
          </a:r>
          <a:r>
            <a:rPr lang="en-US" sz="2000" b="1" dirty="0"/>
            <a:t>results in transient azoospermia</a:t>
          </a:r>
        </a:p>
      </dgm:t>
    </dgm:pt>
    <dgm:pt modelId="{817FB4D1-F283-BF46-93A1-6ECD60134716}" type="sibTrans" cxnId="{2C4872DE-A285-3742-AA5C-94D2A6B9A797}">
      <dgm:prSet/>
      <dgm:spPr/>
      <dgm:t>
        <a:bodyPr/>
        <a:lstStyle/>
        <a:p>
          <a:endParaRPr lang="en-US"/>
        </a:p>
      </dgm:t>
    </dgm:pt>
    <dgm:pt modelId="{91E71282-5144-004C-9F73-A24704FA05BE}" type="parTrans" cxnId="{2C4872DE-A285-3742-AA5C-94D2A6B9A797}">
      <dgm:prSet/>
      <dgm:spPr/>
      <dgm:t>
        <a:bodyPr/>
        <a:lstStyle/>
        <a:p>
          <a:endParaRPr lang="en-US"/>
        </a:p>
      </dgm:t>
    </dgm:pt>
    <dgm:pt modelId="{85C5ACE0-5BFE-B441-A4B7-229FB1AA17A1}">
      <dgm:prSet phldrT="[Text]" custT="1"/>
      <dgm:spPr/>
      <dgm:t>
        <a:bodyPr/>
        <a:lstStyle/>
        <a:p>
          <a:r>
            <a:rPr lang="en-US" sz="2000" b="1" dirty="0">
              <a:solidFill>
                <a:srgbClr val="2E2EAD"/>
              </a:solidFill>
            </a:rPr>
            <a:t>Damage to Sertoli cells</a:t>
          </a:r>
        </a:p>
        <a:p>
          <a:r>
            <a:rPr lang="en-US" sz="2000" b="1" dirty="0">
              <a:solidFill>
                <a:schemeClr val="accent6">
                  <a:lumMod val="75000"/>
                </a:schemeClr>
              </a:solidFill>
            </a:rPr>
            <a:t>Loss of SSCs – </a:t>
          </a:r>
          <a:r>
            <a:rPr lang="en-US" sz="2000" b="1" dirty="0"/>
            <a:t>Permanent azoospermia</a:t>
          </a:r>
        </a:p>
        <a:p>
          <a:r>
            <a:rPr lang="en-US" sz="2000" b="1" dirty="0">
              <a:solidFill>
                <a:schemeClr val="accent6">
                  <a:lumMod val="75000"/>
                </a:schemeClr>
              </a:solidFill>
            </a:rPr>
            <a:t>Loss of differentiating germ cells</a:t>
          </a:r>
          <a:r>
            <a:rPr lang="en-US" sz="2000" b="1" dirty="0"/>
            <a:t>  -            Transient azoospermia</a:t>
          </a:r>
        </a:p>
      </dgm:t>
    </dgm:pt>
    <dgm:pt modelId="{615BBC88-2C56-1A41-BF8F-6FBBDBC2D263}" type="sibTrans" cxnId="{FB4BAB60-F085-9C49-BAEE-73F1C43B58C8}">
      <dgm:prSet/>
      <dgm:spPr/>
      <dgm:t>
        <a:bodyPr/>
        <a:lstStyle/>
        <a:p>
          <a:endParaRPr lang="en-US"/>
        </a:p>
      </dgm:t>
    </dgm:pt>
    <dgm:pt modelId="{E9BFF9AF-E271-6842-9F38-342335C91AD0}" type="parTrans" cxnId="{FB4BAB60-F085-9C49-BAEE-73F1C43B58C8}">
      <dgm:prSet/>
      <dgm:spPr/>
      <dgm:t>
        <a:bodyPr/>
        <a:lstStyle/>
        <a:p>
          <a:endParaRPr lang="en-US"/>
        </a:p>
      </dgm:t>
    </dgm:pt>
    <dgm:pt modelId="{BF393E0C-5644-FF45-B05B-AE4A27448181}">
      <dgm:prSet phldrT="[Text]" custT="1"/>
      <dgm:spPr/>
      <dgm:t>
        <a:bodyPr/>
        <a:lstStyle/>
        <a:p>
          <a:r>
            <a:rPr lang="en-US" sz="2000" b="1" dirty="0">
              <a:solidFill>
                <a:srgbClr val="2E2EAD"/>
              </a:solidFill>
            </a:rPr>
            <a:t>Damage to Leydig cells  </a:t>
          </a:r>
          <a:r>
            <a:rPr lang="en-US" sz="2000" b="1" dirty="0"/>
            <a:t>(high doses) results in testosterone deficiency</a:t>
          </a:r>
        </a:p>
      </dgm:t>
    </dgm:pt>
    <dgm:pt modelId="{CB3C8215-D771-D44C-AEAB-254D8F78261D}" type="sibTrans" cxnId="{A081B3FA-157D-D242-B1B3-3353AEDB4D5F}">
      <dgm:prSet/>
      <dgm:spPr/>
      <dgm:t>
        <a:bodyPr/>
        <a:lstStyle/>
        <a:p>
          <a:endParaRPr lang="en-US"/>
        </a:p>
      </dgm:t>
    </dgm:pt>
    <dgm:pt modelId="{51412326-3987-9F4F-80C9-BD3CD889B1D9}" type="parTrans" cxnId="{A081B3FA-157D-D242-B1B3-3353AEDB4D5F}">
      <dgm:prSet/>
      <dgm:spPr/>
      <dgm:t>
        <a:bodyPr/>
        <a:lstStyle/>
        <a:p>
          <a:endParaRPr lang="en-US"/>
        </a:p>
      </dgm:t>
    </dgm:pt>
    <dgm:pt modelId="{EC835DDB-CE25-7542-9075-6D5ACA1FD59C}" type="pres">
      <dgm:prSet presAssocID="{4A219054-B0DD-F342-B00B-DC00BD5DB283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25CABA8-B33D-6147-BABB-081B52BE0302}" type="pres">
      <dgm:prSet presAssocID="{D3C7BFF5-8B46-0148-A8B9-1D0AAF0B7C90}" presName="hierRoot1" presStyleCnt="0">
        <dgm:presLayoutVars>
          <dgm:hierBranch val="init"/>
        </dgm:presLayoutVars>
      </dgm:prSet>
      <dgm:spPr/>
    </dgm:pt>
    <dgm:pt modelId="{9E51044E-6BF6-CD4B-A70F-4EFE4602D415}" type="pres">
      <dgm:prSet presAssocID="{D3C7BFF5-8B46-0148-A8B9-1D0AAF0B7C90}" presName="rootComposite1" presStyleCnt="0"/>
      <dgm:spPr/>
    </dgm:pt>
    <dgm:pt modelId="{79BB9631-35A7-0444-8DBC-CD2A6CC40544}" type="pres">
      <dgm:prSet presAssocID="{D3C7BFF5-8B46-0148-A8B9-1D0AAF0B7C90}" presName="rootText1" presStyleLbl="alignAcc1" presStyleIdx="0" presStyleCnt="0" custScaleX="175661" custLinFactY="-66145" custLinFactNeighborX="-5364" custLinFactNeighborY="-100000">
        <dgm:presLayoutVars>
          <dgm:chPref val="3"/>
        </dgm:presLayoutVars>
      </dgm:prSet>
      <dgm:spPr/>
    </dgm:pt>
    <dgm:pt modelId="{20303FA9-22A4-AB41-8E29-2D9705E6BE00}" type="pres">
      <dgm:prSet presAssocID="{D3C7BFF5-8B46-0148-A8B9-1D0AAF0B7C90}" presName="topArc1" presStyleLbl="parChTrans1D1" presStyleIdx="0" presStyleCnt="10"/>
      <dgm:spPr/>
    </dgm:pt>
    <dgm:pt modelId="{5883FC04-F927-F244-A6ED-70279C9A42A6}" type="pres">
      <dgm:prSet presAssocID="{D3C7BFF5-8B46-0148-A8B9-1D0AAF0B7C90}" presName="bottomArc1" presStyleLbl="parChTrans1D1" presStyleIdx="1" presStyleCnt="10"/>
      <dgm:spPr/>
    </dgm:pt>
    <dgm:pt modelId="{A1C0DE52-8F52-3748-B05D-056B1A16D8DD}" type="pres">
      <dgm:prSet presAssocID="{D3C7BFF5-8B46-0148-A8B9-1D0AAF0B7C90}" presName="topConnNode1" presStyleLbl="node1" presStyleIdx="0" presStyleCnt="0"/>
      <dgm:spPr/>
    </dgm:pt>
    <dgm:pt modelId="{95C4AC55-D510-BE40-9749-D8C0513CAED8}" type="pres">
      <dgm:prSet presAssocID="{D3C7BFF5-8B46-0148-A8B9-1D0AAF0B7C90}" presName="hierChild2" presStyleCnt="0"/>
      <dgm:spPr/>
    </dgm:pt>
    <dgm:pt modelId="{B2FD8170-323C-EC4A-BB73-8F3A4490D93A}" type="pres">
      <dgm:prSet presAssocID="{73BEE344-091D-CE45-A61C-9BF04EA808B7}" presName="Name28" presStyleLbl="parChTrans1D2" presStyleIdx="0" presStyleCnt="4"/>
      <dgm:spPr/>
    </dgm:pt>
    <dgm:pt modelId="{4961E174-BAD2-E544-9674-682E37706515}" type="pres">
      <dgm:prSet presAssocID="{21095EA7-A610-224A-8D04-50A2DBC1E33C}" presName="hierRoot2" presStyleCnt="0">
        <dgm:presLayoutVars>
          <dgm:hierBranch val="init"/>
        </dgm:presLayoutVars>
      </dgm:prSet>
      <dgm:spPr/>
    </dgm:pt>
    <dgm:pt modelId="{A7C44961-5A6F-DF44-A295-570BE61FF7B9}" type="pres">
      <dgm:prSet presAssocID="{21095EA7-A610-224A-8D04-50A2DBC1E33C}" presName="rootComposite2" presStyleCnt="0"/>
      <dgm:spPr/>
    </dgm:pt>
    <dgm:pt modelId="{4A736F20-70A9-F143-8850-5C6763EFACE4}" type="pres">
      <dgm:prSet presAssocID="{21095EA7-A610-224A-8D04-50A2DBC1E33C}" presName="rootText2" presStyleLbl="alignAcc1" presStyleIdx="0" presStyleCnt="0" custScaleX="153608" custScaleY="358497">
        <dgm:presLayoutVars>
          <dgm:chPref val="3"/>
        </dgm:presLayoutVars>
      </dgm:prSet>
      <dgm:spPr/>
    </dgm:pt>
    <dgm:pt modelId="{B2888B15-8AA3-114E-8C35-799A6E760B85}" type="pres">
      <dgm:prSet presAssocID="{21095EA7-A610-224A-8D04-50A2DBC1E33C}" presName="topArc2" presStyleLbl="parChTrans1D1" presStyleIdx="2" presStyleCnt="10"/>
      <dgm:spPr/>
    </dgm:pt>
    <dgm:pt modelId="{8C933358-F2A0-9643-B9F2-4DF970E38273}" type="pres">
      <dgm:prSet presAssocID="{21095EA7-A610-224A-8D04-50A2DBC1E33C}" presName="bottomArc2" presStyleLbl="parChTrans1D1" presStyleIdx="3" presStyleCnt="10"/>
      <dgm:spPr/>
    </dgm:pt>
    <dgm:pt modelId="{7CA3F37B-03D7-D142-9DCB-9EDB56A8377B}" type="pres">
      <dgm:prSet presAssocID="{21095EA7-A610-224A-8D04-50A2DBC1E33C}" presName="topConnNode2" presStyleLbl="node2" presStyleIdx="0" presStyleCnt="0"/>
      <dgm:spPr/>
    </dgm:pt>
    <dgm:pt modelId="{3FBF04D3-BEAB-EB4A-8F47-4C15906B6F2B}" type="pres">
      <dgm:prSet presAssocID="{21095EA7-A610-224A-8D04-50A2DBC1E33C}" presName="hierChild4" presStyleCnt="0"/>
      <dgm:spPr/>
    </dgm:pt>
    <dgm:pt modelId="{9CABD95E-3BD2-BC4F-9552-086F78ED69E8}" type="pres">
      <dgm:prSet presAssocID="{21095EA7-A610-224A-8D04-50A2DBC1E33C}" presName="hierChild5" presStyleCnt="0"/>
      <dgm:spPr/>
    </dgm:pt>
    <dgm:pt modelId="{B56B1DBA-EFCE-2547-8432-16D6A9303D0F}" type="pres">
      <dgm:prSet presAssocID="{91E71282-5144-004C-9F73-A24704FA05BE}" presName="Name28" presStyleLbl="parChTrans1D2" presStyleIdx="1" presStyleCnt="4"/>
      <dgm:spPr/>
    </dgm:pt>
    <dgm:pt modelId="{BC3670EE-0B82-3446-B98E-4B6725A16BE0}" type="pres">
      <dgm:prSet presAssocID="{082CE1EA-046C-4349-A144-8E8760C8492D}" presName="hierRoot2" presStyleCnt="0">
        <dgm:presLayoutVars>
          <dgm:hierBranch val="init"/>
        </dgm:presLayoutVars>
      </dgm:prSet>
      <dgm:spPr/>
    </dgm:pt>
    <dgm:pt modelId="{BCFE66FA-8D85-A843-82D5-3282935A578B}" type="pres">
      <dgm:prSet presAssocID="{082CE1EA-046C-4349-A144-8E8760C8492D}" presName="rootComposite2" presStyleCnt="0"/>
      <dgm:spPr/>
    </dgm:pt>
    <dgm:pt modelId="{CAA9D8CC-B7A7-114C-84DB-FCB91BD4467F}" type="pres">
      <dgm:prSet presAssocID="{082CE1EA-046C-4349-A144-8E8760C8492D}" presName="rootText2" presStyleLbl="alignAcc1" presStyleIdx="0" presStyleCnt="0" custScaleX="153608" custScaleY="358497">
        <dgm:presLayoutVars>
          <dgm:chPref val="3"/>
        </dgm:presLayoutVars>
      </dgm:prSet>
      <dgm:spPr/>
    </dgm:pt>
    <dgm:pt modelId="{199501DD-DE4B-AA4A-9BD4-E7C5C70A0542}" type="pres">
      <dgm:prSet presAssocID="{082CE1EA-046C-4349-A144-8E8760C8492D}" presName="topArc2" presStyleLbl="parChTrans1D1" presStyleIdx="4" presStyleCnt="10"/>
      <dgm:spPr/>
    </dgm:pt>
    <dgm:pt modelId="{B00D7C60-5DDC-1A40-A946-DD3B0EE78935}" type="pres">
      <dgm:prSet presAssocID="{082CE1EA-046C-4349-A144-8E8760C8492D}" presName="bottomArc2" presStyleLbl="parChTrans1D1" presStyleIdx="5" presStyleCnt="10"/>
      <dgm:spPr/>
    </dgm:pt>
    <dgm:pt modelId="{4241982C-C4BC-564F-92B6-3865B4417961}" type="pres">
      <dgm:prSet presAssocID="{082CE1EA-046C-4349-A144-8E8760C8492D}" presName="topConnNode2" presStyleLbl="node2" presStyleIdx="0" presStyleCnt="0"/>
      <dgm:spPr/>
    </dgm:pt>
    <dgm:pt modelId="{5AC25B42-6ED3-DA4F-A35A-2877B46F3E22}" type="pres">
      <dgm:prSet presAssocID="{082CE1EA-046C-4349-A144-8E8760C8492D}" presName="hierChild4" presStyleCnt="0"/>
      <dgm:spPr/>
    </dgm:pt>
    <dgm:pt modelId="{0F5B6A8A-9799-8643-9A49-4E82815917C9}" type="pres">
      <dgm:prSet presAssocID="{082CE1EA-046C-4349-A144-8E8760C8492D}" presName="hierChild5" presStyleCnt="0"/>
      <dgm:spPr/>
    </dgm:pt>
    <dgm:pt modelId="{17C5F356-847A-444F-B103-7A761BA52C05}" type="pres">
      <dgm:prSet presAssocID="{E9BFF9AF-E271-6842-9F38-342335C91AD0}" presName="Name28" presStyleLbl="parChTrans1D2" presStyleIdx="2" presStyleCnt="4"/>
      <dgm:spPr/>
    </dgm:pt>
    <dgm:pt modelId="{973E46DA-6F2B-8549-A3ED-A48007761C0A}" type="pres">
      <dgm:prSet presAssocID="{85C5ACE0-5BFE-B441-A4B7-229FB1AA17A1}" presName="hierRoot2" presStyleCnt="0">
        <dgm:presLayoutVars>
          <dgm:hierBranch val="init"/>
        </dgm:presLayoutVars>
      </dgm:prSet>
      <dgm:spPr/>
    </dgm:pt>
    <dgm:pt modelId="{ECAB5225-A3A1-B940-8FD0-D1A46E5E6F8E}" type="pres">
      <dgm:prSet presAssocID="{85C5ACE0-5BFE-B441-A4B7-229FB1AA17A1}" presName="rootComposite2" presStyleCnt="0"/>
      <dgm:spPr/>
    </dgm:pt>
    <dgm:pt modelId="{B9038CC2-C24C-0846-AFDD-3E48FB03B13C}" type="pres">
      <dgm:prSet presAssocID="{85C5ACE0-5BFE-B441-A4B7-229FB1AA17A1}" presName="rootText2" presStyleLbl="alignAcc1" presStyleIdx="0" presStyleCnt="0" custScaleX="153608" custScaleY="358497">
        <dgm:presLayoutVars>
          <dgm:chPref val="3"/>
        </dgm:presLayoutVars>
      </dgm:prSet>
      <dgm:spPr/>
    </dgm:pt>
    <dgm:pt modelId="{264B1368-51BD-934F-A746-CFBFC24DB7C6}" type="pres">
      <dgm:prSet presAssocID="{85C5ACE0-5BFE-B441-A4B7-229FB1AA17A1}" presName="topArc2" presStyleLbl="parChTrans1D1" presStyleIdx="6" presStyleCnt="10"/>
      <dgm:spPr/>
    </dgm:pt>
    <dgm:pt modelId="{2BC36755-3768-A547-A85A-6B24F102E4F6}" type="pres">
      <dgm:prSet presAssocID="{85C5ACE0-5BFE-B441-A4B7-229FB1AA17A1}" presName="bottomArc2" presStyleLbl="parChTrans1D1" presStyleIdx="7" presStyleCnt="10"/>
      <dgm:spPr/>
    </dgm:pt>
    <dgm:pt modelId="{F403047A-1B8E-9A48-B12F-311FA47E1187}" type="pres">
      <dgm:prSet presAssocID="{85C5ACE0-5BFE-B441-A4B7-229FB1AA17A1}" presName="topConnNode2" presStyleLbl="node2" presStyleIdx="0" presStyleCnt="0"/>
      <dgm:spPr/>
    </dgm:pt>
    <dgm:pt modelId="{AA5B36A4-10C8-AC4E-A421-2527E4705104}" type="pres">
      <dgm:prSet presAssocID="{85C5ACE0-5BFE-B441-A4B7-229FB1AA17A1}" presName="hierChild4" presStyleCnt="0"/>
      <dgm:spPr/>
    </dgm:pt>
    <dgm:pt modelId="{113E3882-EAF7-014F-BE72-CE12DB477476}" type="pres">
      <dgm:prSet presAssocID="{85C5ACE0-5BFE-B441-A4B7-229FB1AA17A1}" presName="hierChild5" presStyleCnt="0"/>
      <dgm:spPr/>
    </dgm:pt>
    <dgm:pt modelId="{891C0F7E-C46E-7245-B6C8-86E02BE2116C}" type="pres">
      <dgm:prSet presAssocID="{51412326-3987-9F4F-80C9-BD3CD889B1D9}" presName="Name28" presStyleLbl="parChTrans1D2" presStyleIdx="3" presStyleCnt="4"/>
      <dgm:spPr/>
    </dgm:pt>
    <dgm:pt modelId="{3C388CB4-7A31-5C41-AC0F-62C4E5851387}" type="pres">
      <dgm:prSet presAssocID="{BF393E0C-5644-FF45-B05B-AE4A27448181}" presName="hierRoot2" presStyleCnt="0">
        <dgm:presLayoutVars>
          <dgm:hierBranch val="init"/>
        </dgm:presLayoutVars>
      </dgm:prSet>
      <dgm:spPr/>
    </dgm:pt>
    <dgm:pt modelId="{D05569C2-203F-F046-BAE3-B631C0CCE4A3}" type="pres">
      <dgm:prSet presAssocID="{BF393E0C-5644-FF45-B05B-AE4A27448181}" presName="rootComposite2" presStyleCnt="0"/>
      <dgm:spPr/>
    </dgm:pt>
    <dgm:pt modelId="{49C29349-8C7A-0448-A66C-60FB63730294}" type="pres">
      <dgm:prSet presAssocID="{BF393E0C-5644-FF45-B05B-AE4A27448181}" presName="rootText2" presStyleLbl="alignAcc1" presStyleIdx="0" presStyleCnt="0" custScaleX="153608" custScaleY="358497">
        <dgm:presLayoutVars>
          <dgm:chPref val="3"/>
        </dgm:presLayoutVars>
      </dgm:prSet>
      <dgm:spPr/>
    </dgm:pt>
    <dgm:pt modelId="{5B17ABD0-7C98-CC46-847F-2C93BF82726C}" type="pres">
      <dgm:prSet presAssocID="{BF393E0C-5644-FF45-B05B-AE4A27448181}" presName="topArc2" presStyleLbl="parChTrans1D1" presStyleIdx="8" presStyleCnt="10"/>
      <dgm:spPr/>
    </dgm:pt>
    <dgm:pt modelId="{0222298B-5F5C-AC46-8745-05D7BAE5AD9A}" type="pres">
      <dgm:prSet presAssocID="{BF393E0C-5644-FF45-B05B-AE4A27448181}" presName="bottomArc2" presStyleLbl="parChTrans1D1" presStyleIdx="9" presStyleCnt="10"/>
      <dgm:spPr/>
    </dgm:pt>
    <dgm:pt modelId="{79DB8D0C-F208-E54C-9E9D-1A8F203842BF}" type="pres">
      <dgm:prSet presAssocID="{BF393E0C-5644-FF45-B05B-AE4A27448181}" presName="topConnNode2" presStyleLbl="node2" presStyleIdx="0" presStyleCnt="0"/>
      <dgm:spPr/>
    </dgm:pt>
    <dgm:pt modelId="{2109C8CC-E66A-9948-A045-3073ADC9BB76}" type="pres">
      <dgm:prSet presAssocID="{BF393E0C-5644-FF45-B05B-AE4A27448181}" presName="hierChild4" presStyleCnt="0"/>
      <dgm:spPr/>
    </dgm:pt>
    <dgm:pt modelId="{B3169F13-4DBE-D14C-8DE3-9AA685114BCE}" type="pres">
      <dgm:prSet presAssocID="{BF393E0C-5644-FF45-B05B-AE4A27448181}" presName="hierChild5" presStyleCnt="0"/>
      <dgm:spPr/>
    </dgm:pt>
    <dgm:pt modelId="{7D1D7169-CFF5-4546-BD4C-D1C400842EBE}" type="pres">
      <dgm:prSet presAssocID="{D3C7BFF5-8B46-0148-A8B9-1D0AAF0B7C90}" presName="hierChild3" presStyleCnt="0"/>
      <dgm:spPr/>
    </dgm:pt>
  </dgm:ptLst>
  <dgm:cxnLst>
    <dgm:cxn modelId="{8C65451E-C60E-964B-B20B-D8048619BBF1}" type="presOf" srcId="{85C5ACE0-5BFE-B441-A4B7-229FB1AA17A1}" destId="{B9038CC2-C24C-0846-AFDD-3E48FB03B13C}" srcOrd="0" destOrd="0" presId="urn:microsoft.com/office/officeart/2008/layout/HalfCircleOrganizationChart"/>
    <dgm:cxn modelId="{E1C0B535-BAE1-C349-AFD4-0F2F165F8CD5}" type="presOf" srcId="{D3C7BFF5-8B46-0148-A8B9-1D0AAF0B7C90}" destId="{79BB9631-35A7-0444-8DBC-CD2A6CC40544}" srcOrd="0" destOrd="0" presId="urn:microsoft.com/office/officeart/2008/layout/HalfCircleOrganizationChart"/>
    <dgm:cxn modelId="{D024D937-20BC-7347-A47F-B882286C44A6}" type="presOf" srcId="{D3C7BFF5-8B46-0148-A8B9-1D0AAF0B7C90}" destId="{A1C0DE52-8F52-3748-B05D-056B1A16D8DD}" srcOrd="1" destOrd="0" presId="urn:microsoft.com/office/officeart/2008/layout/HalfCircleOrganizationChart"/>
    <dgm:cxn modelId="{22939D4A-AEFC-F943-8DC9-1AA3B8E47B52}" type="presOf" srcId="{51412326-3987-9F4F-80C9-BD3CD889B1D9}" destId="{891C0F7E-C46E-7245-B6C8-86E02BE2116C}" srcOrd="0" destOrd="0" presId="urn:microsoft.com/office/officeart/2008/layout/HalfCircleOrganizationChart"/>
    <dgm:cxn modelId="{818CC44E-178D-AE4A-920E-AED26F67B974}" type="presOf" srcId="{85C5ACE0-5BFE-B441-A4B7-229FB1AA17A1}" destId="{F403047A-1B8E-9A48-B12F-311FA47E1187}" srcOrd="1" destOrd="0" presId="urn:microsoft.com/office/officeart/2008/layout/HalfCircleOrganizationChart"/>
    <dgm:cxn modelId="{5D6A754F-0872-C34A-B4D8-715A4DB4DD96}" type="presOf" srcId="{21095EA7-A610-224A-8D04-50A2DBC1E33C}" destId="{4A736F20-70A9-F143-8850-5C6763EFACE4}" srcOrd="0" destOrd="0" presId="urn:microsoft.com/office/officeart/2008/layout/HalfCircleOrganizationChart"/>
    <dgm:cxn modelId="{A81D0250-F88B-474F-8E1D-C4ADA314134C}" type="presOf" srcId="{082CE1EA-046C-4349-A144-8E8760C8492D}" destId="{CAA9D8CC-B7A7-114C-84DB-FCB91BD4467F}" srcOrd="0" destOrd="0" presId="urn:microsoft.com/office/officeart/2008/layout/HalfCircleOrganizationChart"/>
    <dgm:cxn modelId="{DD358F57-A53A-FE49-B7DD-96F822852894}" type="presOf" srcId="{E9BFF9AF-E271-6842-9F38-342335C91AD0}" destId="{17C5F356-847A-444F-B103-7A761BA52C05}" srcOrd="0" destOrd="0" presId="urn:microsoft.com/office/officeart/2008/layout/HalfCircleOrganizationChart"/>
    <dgm:cxn modelId="{E4D58559-0B76-C649-99A3-810A35E915B6}" srcId="{D3C7BFF5-8B46-0148-A8B9-1D0AAF0B7C90}" destId="{21095EA7-A610-224A-8D04-50A2DBC1E33C}" srcOrd="0" destOrd="0" parTransId="{73BEE344-091D-CE45-A61C-9BF04EA808B7}" sibTransId="{2ED36030-3D46-5545-8262-7F4FAFD79F8C}"/>
    <dgm:cxn modelId="{856C495C-CD9A-8348-B69D-27DE880C2AB7}" type="presOf" srcId="{91E71282-5144-004C-9F73-A24704FA05BE}" destId="{B56B1DBA-EFCE-2547-8432-16D6A9303D0F}" srcOrd="0" destOrd="0" presId="urn:microsoft.com/office/officeart/2008/layout/HalfCircleOrganizationChart"/>
    <dgm:cxn modelId="{FB4BAB60-F085-9C49-BAEE-73F1C43B58C8}" srcId="{D3C7BFF5-8B46-0148-A8B9-1D0AAF0B7C90}" destId="{85C5ACE0-5BFE-B441-A4B7-229FB1AA17A1}" srcOrd="2" destOrd="0" parTransId="{E9BFF9AF-E271-6842-9F38-342335C91AD0}" sibTransId="{615BBC88-2C56-1A41-BF8F-6FBBDBC2D263}"/>
    <dgm:cxn modelId="{C0254D73-9792-584B-B050-68D0E47D5215}" type="presOf" srcId="{73BEE344-091D-CE45-A61C-9BF04EA808B7}" destId="{B2FD8170-323C-EC4A-BB73-8F3A4490D93A}" srcOrd="0" destOrd="0" presId="urn:microsoft.com/office/officeart/2008/layout/HalfCircleOrganizationChart"/>
    <dgm:cxn modelId="{1FF22379-35DB-9843-A27A-3ECB90553755}" type="presOf" srcId="{BF393E0C-5644-FF45-B05B-AE4A27448181}" destId="{49C29349-8C7A-0448-A66C-60FB63730294}" srcOrd="0" destOrd="0" presId="urn:microsoft.com/office/officeart/2008/layout/HalfCircleOrganizationChart"/>
    <dgm:cxn modelId="{71E99982-14C9-BE47-80C1-8EA85956D8A1}" type="presOf" srcId="{BF393E0C-5644-FF45-B05B-AE4A27448181}" destId="{79DB8D0C-F208-E54C-9E9D-1A8F203842BF}" srcOrd="1" destOrd="0" presId="urn:microsoft.com/office/officeart/2008/layout/HalfCircleOrganizationChart"/>
    <dgm:cxn modelId="{7FF2D28E-BFC2-F847-BA72-DA49A04890C2}" type="presOf" srcId="{4A219054-B0DD-F342-B00B-DC00BD5DB283}" destId="{EC835DDB-CE25-7542-9075-6D5ACA1FD59C}" srcOrd="0" destOrd="0" presId="urn:microsoft.com/office/officeart/2008/layout/HalfCircleOrganizationChart"/>
    <dgm:cxn modelId="{A13AE98F-F5B9-764E-8974-C354AA098522}" type="presOf" srcId="{21095EA7-A610-224A-8D04-50A2DBC1E33C}" destId="{7CA3F37B-03D7-D142-9DCB-9EDB56A8377B}" srcOrd="1" destOrd="0" presId="urn:microsoft.com/office/officeart/2008/layout/HalfCircleOrganizationChart"/>
    <dgm:cxn modelId="{0FDDF8AA-FFD6-5941-B3DE-F9F07450A855}" srcId="{4A219054-B0DD-F342-B00B-DC00BD5DB283}" destId="{D3C7BFF5-8B46-0148-A8B9-1D0AAF0B7C90}" srcOrd="0" destOrd="0" parTransId="{CC246EDA-6F64-FF4F-BC1D-922FFF3BC5C5}" sibTransId="{665C3E46-C19D-E241-BF68-08C2878F664F}"/>
    <dgm:cxn modelId="{42EE8FB0-A494-2441-A0BB-2E887FC9229C}" type="presOf" srcId="{082CE1EA-046C-4349-A144-8E8760C8492D}" destId="{4241982C-C4BC-564F-92B6-3865B4417961}" srcOrd="1" destOrd="0" presId="urn:microsoft.com/office/officeart/2008/layout/HalfCircleOrganizationChart"/>
    <dgm:cxn modelId="{2C4872DE-A285-3742-AA5C-94D2A6B9A797}" srcId="{D3C7BFF5-8B46-0148-A8B9-1D0AAF0B7C90}" destId="{082CE1EA-046C-4349-A144-8E8760C8492D}" srcOrd="1" destOrd="0" parTransId="{91E71282-5144-004C-9F73-A24704FA05BE}" sibTransId="{817FB4D1-F283-BF46-93A1-6ECD60134716}"/>
    <dgm:cxn modelId="{A081B3FA-157D-D242-B1B3-3353AEDB4D5F}" srcId="{D3C7BFF5-8B46-0148-A8B9-1D0AAF0B7C90}" destId="{BF393E0C-5644-FF45-B05B-AE4A27448181}" srcOrd="3" destOrd="0" parTransId="{51412326-3987-9F4F-80C9-BD3CD889B1D9}" sibTransId="{CB3C8215-D771-D44C-AEAB-254D8F78261D}"/>
    <dgm:cxn modelId="{0D8A70D1-A784-8841-BF7A-232E67F56EC8}" type="presParOf" srcId="{EC835DDB-CE25-7542-9075-6D5ACA1FD59C}" destId="{C25CABA8-B33D-6147-BABB-081B52BE0302}" srcOrd="0" destOrd="0" presId="urn:microsoft.com/office/officeart/2008/layout/HalfCircleOrganizationChart"/>
    <dgm:cxn modelId="{E8850480-D2ED-9B4E-BDE3-98913D37F982}" type="presParOf" srcId="{C25CABA8-B33D-6147-BABB-081B52BE0302}" destId="{9E51044E-6BF6-CD4B-A70F-4EFE4602D415}" srcOrd="0" destOrd="0" presId="urn:microsoft.com/office/officeart/2008/layout/HalfCircleOrganizationChart"/>
    <dgm:cxn modelId="{192EAB53-8FBB-8046-A68C-4DAF78B1CFA6}" type="presParOf" srcId="{9E51044E-6BF6-CD4B-A70F-4EFE4602D415}" destId="{79BB9631-35A7-0444-8DBC-CD2A6CC40544}" srcOrd="0" destOrd="0" presId="urn:microsoft.com/office/officeart/2008/layout/HalfCircleOrganizationChart"/>
    <dgm:cxn modelId="{A2D95FE6-05FC-C54F-8E0C-B1B79DC516AA}" type="presParOf" srcId="{9E51044E-6BF6-CD4B-A70F-4EFE4602D415}" destId="{20303FA9-22A4-AB41-8E29-2D9705E6BE00}" srcOrd="1" destOrd="0" presId="urn:microsoft.com/office/officeart/2008/layout/HalfCircleOrganizationChart"/>
    <dgm:cxn modelId="{04892252-EE97-BE40-8A0B-436E40B4D0A2}" type="presParOf" srcId="{9E51044E-6BF6-CD4B-A70F-4EFE4602D415}" destId="{5883FC04-F927-F244-A6ED-70279C9A42A6}" srcOrd="2" destOrd="0" presId="urn:microsoft.com/office/officeart/2008/layout/HalfCircleOrganizationChart"/>
    <dgm:cxn modelId="{B9977A8E-1854-C444-B260-D31B43232ECB}" type="presParOf" srcId="{9E51044E-6BF6-CD4B-A70F-4EFE4602D415}" destId="{A1C0DE52-8F52-3748-B05D-056B1A16D8DD}" srcOrd="3" destOrd="0" presId="urn:microsoft.com/office/officeart/2008/layout/HalfCircleOrganizationChart"/>
    <dgm:cxn modelId="{11163AB5-9CBD-1A40-9498-9160EB89185A}" type="presParOf" srcId="{C25CABA8-B33D-6147-BABB-081B52BE0302}" destId="{95C4AC55-D510-BE40-9749-D8C0513CAED8}" srcOrd="1" destOrd="0" presId="urn:microsoft.com/office/officeart/2008/layout/HalfCircleOrganizationChart"/>
    <dgm:cxn modelId="{7EFEB40C-55EC-4448-A173-000B6C658A84}" type="presParOf" srcId="{95C4AC55-D510-BE40-9749-D8C0513CAED8}" destId="{B2FD8170-323C-EC4A-BB73-8F3A4490D93A}" srcOrd="0" destOrd="0" presId="urn:microsoft.com/office/officeart/2008/layout/HalfCircleOrganizationChart"/>
    <dgm:cxn modelId="{F6EE052D-8FC9-5047-B76B-63A3B368EFBE}" type="presParOf" srcId="{95C4AC55-D510-BE40-9749-D8C0513CAED8}" destId="{4961E174-BAD2-E544-9674-682E37706515}" srcOrd="1" destOrd="0" presId="urn:microsoft.com/office/officeart/2008/layout/HalfCircleOrganizationChart"/>
    <dgm:cxn modelId="{D0A86497-5D8F-2045-8FE0-9B7B6065E79F}" type="presParOf" srcId="{4961E174-BAD2-E544-9674-682E37706515}" destId="{A7C44961-5A6F-DF44-A295-570BE61FF7B9}" srcOrd="0" destOrd="0" presId="urn:microsoft.com/office/officeart/2008/layout/HalfCircleOrganizationChart"/>
    <dgm:cxn modelId="{377D17BC-6BB3-5A44-9C79-CB0EB7198920}" type="presParOf" srcId="{A7C44961-5A6F-DF44-A295-570BE61FF7B9}" destId="{4A736F20-70A9-F143-8850-5C6763EFACE4}" srcOrd="0" destOrd="0" presId="urn:microsoft.com/office/officeart/2008/layout/HalfCircleOrganizationChart"/>
    <dgm:cxn modelId="{F5F3402D-7C0E-014C-947C-21C9906F2921}" type="presParOf" srcId="{A7C44961-5A6F-DF44-A295-570BE61FF7B9}" destId="{B2888B15-8AA3-114E-8C35-799A6E760B85}" srcOrd="1" destOrd="0" presId="urn:microsoft.com/office/officeart/2008/layout/HalfCircleOrganizationChart"/>
    <dgm:cxn modelId="{9406530C-3620-F64F-BD65-808D03AC9670}" type="presParOf" srcId="{A7C44961-5A6F-DF44-A295-570BE61FF7B9}" destId="{8C933358-F2A0-9643-B9F2-4DF970E38273}" srcOrd="2" destOrd="0" presId="urn:microsoft.com/office/officeart/2008/layout/HalfCircleOrganizationChart"/>
    <dgm:cxn modelId="{D31687AF-5884-AB4B-8544-A53786924BFF}" type="presParOf" srcId="{A7C44961-5A6F-DF44-A295-570BE61FF7B9}" destId="{7CA3F37B-03D7-D142-9DCB-9EDB56A8377B}" srcOrd="3" destOrd="0" presId="urn:microsoft.com/office/officeart/2008/layout/HalfCircleOrganizationChart"/>
    <dgm:cxn modelId="{DFD28D25-A607-654B-9783-C962B5BC947B}" type="presParOf" srcId="{4961E174-BAD2-E544-9674-682E37706515}" destId="{3FBF04D3-BEAB-EB4A-8F47-4C15906B6F2B}" srcOrd="1" destOrd="0" presId="urn:microsoft.com/office/officeart/2008/layout/HalfCircleOrganizationChart"/>
    <dgm:cxn modelId="{EF263048-23A9-B246-B5A9-0EAB267BC3B0}" type="presParOf" srcId="{4961E174-BAD2-E544-9674-682E37706515}" destId="{9CABD95E-3BD2-BC4F-9552-086F78ED69E8}" srcOrd="2" destOrd="0" presId="urn:microsoft.com/office/officeart/2008/layout/HalfCircleOrganizationChart"/>
    <dgm:cxn modelId="{9C3BAA59-51E1-944E-A2CA-8781D8A4A6E6}" type="presParOf" srcId="{95C4AC55-D510-BE40-9749-D8C0513CAED8}" destId="{B56B1DBA-EFCE-2547-8432-16D6A9303D0F}" srcOrd="2" destOrd="0" presId="urn:microsoft.com/office/officeart/2008/layout/HalfCircleOrganizationChart"/>
    <dgm:cxn modelId="{C17FF1D5-612F-494F-881F-8CC6B9983E56}" type="presParOf" srcId="{95C4AC55-D510-BE40-9749-D8C0513CAED8}" destId="{BC3670EE-0B82-3446-B98E-4B6725A16BE0}" srcOrd="3" destOrd="0" presId="urn:microsoft.com/office/officeart/2008/layout/HalfCircleOrganizationChart"/>
    <dgm:cxn modelId="{BE11AB04-C45A-4A43-A5B2-795E149D26FE}" type="presParOf" srcId="{BC3670EE-0B82-3446-B98E-4B6725A16BE0}" destId="{BCFE66FA-8D85-A843-82D5-3282935A578B}" srcOrd="0" destOrd="0" presId="urn:microsoft.com/office/officeart/2008/layout/HalfCircleOrganizationChart"/>
    <dgm:cxn modelId="{89AF5A41-9A52-844D-8835-779BF7B9FA54}" type="presParOf" srcId="{BCFE66FA-8D85-A843-82D5-3282935A578B}" destId="{CAA9D8CC-B7A7-114C-84DB-FCB91BD4467F}" srcOrd="0" destOrd="0" presId="urn:microsoft.com/office/officeart/2008/layout/HalfCircleOrganizationChart"/>
    <dgm:cxn modelId="{15A4440F-2CBA-1D49-A435-CAD7F5DDD902}" type="presParOf" srcId="{BCFE66FA-8D85-A843-82D5-3282935A578B}" destId="{199501DD-DE4B-AA4A-9BD4-E7C5C70A0542}" srcOrd="1" destOrd="0" presId="urn:microsoft.com/office/officeart/2008/layout/HalfCircleOrganizationChart"/>
    <dgm:cxn modelId="{3E62A27D-C906-0844-BD06-FBF0A0610C4F}" type="presParOf" srcId="{BCFE66FA-8D85-A843-82D5-3282935A578B}" destId="{B00D7C60-5DDC-1A40-A946-DD3B0EE78935}" srcOrd="2" destOrd="0" presId="urn:microsoft.com/office/officeart/2008/layout/HalfCircleOrganizationChart"/>
    <dgm:cxn modelId="{BE96C1BD-23EC-CE42-8E2D-1731A4EE73AC}" type="presParOf" srcId="{BCFE66FA-8D85-A843-82D5-3282935A578B}" destId="{4241982C-C4BC-564F-92B6-3865B4417961}" srcOrd="3" destOrd="0" presId="urn:microsoft.com/office/officeart/2008/layout/HalfCircleOrganizationChart"/>
    <dgm:cxn modelId="{5DF7BA70-CCFE-C446-B3DE-7BD5C3B723F3}" type="presParOf" srcId="{BC3670EE-0B82-3446-B98E-4B6725A16BE0}" destId="{5AC25B42-6ED3-DA4F-A35A-2877B46F3E22}" srcOrd="1" destOrd="0" presId="urn:microsoft.com/office/officeart/2008/layout/HalfCircleOrganizationChart"/>
    <dgm:cxn modelId="{AB7EC2CF-C9E7-004A-AE4B-7A73F343FF22}" type="presParOf" srcId="{BC3670EE-0B82-3446-B98E-4B6725A16BE0}" destId="{0F5B6A8A-9799-8643-9A49-4E82815917C9}" srcOrd="2" destOrd="0" presId="urn:microsoft.com/office/officeart/2008/layout/HalfCircleOrganizationChart"/>
    <dgm:cxn modelId="{D85A8E17-3D38-D34A-B872-2A0BE54CBCFA}" type="presParOf" srcId="{95C4AC55-D510-BE40-9749-D8C0513CAED8}" destId="{17C5F356-847A-444F-B103-7A761BA52C05}" srcOrd="4" destOrd="0" presId="urn:microsoft.com/office/officeart/2008/layout/HalfCircleOrganizationChart"/>
    <dgm:cxn modelId="{6C4DF53A-8CA1-9B4A-9CC6-5FF07129C59F}" type="presParOf" srcId="{95C4AC55-D510-BE40-9749-D8C0513CAED8}" destId="{973E46DA-6F2B-8549-A3ED-A48007761C0A}" srcOrd="5" destOrd="0" presId="urn:microsoft.com/office/officeart/2008/layout/HalfCircleOrganizationChart"/>
    <dgm:cxn modelId="{95B91E7E-5041-6C48-80D2-AC38FDE0BC78}" type="presParOf" srcId="{973E46DA-6F2B-8549-A3ED-A48007761C0A}" destId="{ECAB5225-A3A1-B940-8FD0-D1A46E5E6F8E}" srcOrd="0" destOrd="0" presId="urn:microsoft.com/office/officeart/2008/layout/HalfCircleOrganizationChart"/>
    <dgm:cxn modelId="{7B84C025-6523-9A4F-BFCD-E15AC46FF48E}" type="presParOf" srcId="{ECAB5225-A3A1-B940-8FD0-D1A46E5E6F8E}" destId="{B9038CC2-C24C-0846-AFDD-3E48FB03B13C}" srcOrd="0" destOrd="0" presId="urn:microsoft.com/office/officeart/2008/layout/HalfCircleOrganizationChart"/>
    <dgm:cxn modelId="{D2DA8E12-65D1-CB40-9FA7-9E6AF5E78BA6}" type="presParOf" srcId="{ECAB5225-A3A1-B940-8FD0-D1A46E5E6F8E}" destId="{264B1368-51BD-934F-A746-CFBFC24DB7C6}" srcOrd="1" destOrd="0" presId="urn:microsoft.com/office/officeart/2008/layout/HalfCircleOrganizationChart"/>
    <dgm:cxn modelId="{ECE5478F-5E99-7548-A57E-8547B202A98F}" type="presParOf" srcId="{ECAB5225-A3A1-B940-8FD0-D1A46E5E6F8E}" destId="{2BC36755-3768-A547-A85A-6B24F102E4F6}" srcOrd="2" destOrd="0" presId="urn:microsoft.com/office/officeart/2008/layout/HalfCircleOrganizationChart"/>
    <dgm:cxn modelId="{CEB39DC4-132D-2649-A702-949950CD2C1E}" type="presParOf" srcId="{ECAB5225-A3A1-B940-8FD0-D1A46E5E6F8E}" destId="{F403047A-1B8E-9A48-B12F-311FA47E1187}" srcOrd="3" destOrd="0" presId="urn:microsoft.com/office/officeart/2008/layout/HalfCircleOrganizationChart"/>
    <dgm:cxn modelId="{6C5CAE85-A1A8-E845-A796-F8F773B96867}" type="presParOf" srcId="{973E46DA-6F2B-8549-A3ED-A48007761C0A}" destId="{AA5B36A4-10C8-AC4E-A421-2527E4705104}" srcOrd="1" destOrd="0" presId="urn:microsoft.com/office/officeart/2008/layout/HalfCircleOrganizationChart"/>
    <dgm:cxn modelId="{FA8626E7-D60D-C946-B271-90FCC8D9C4E4}" type="presParOf" srcId="{973E46DA-6F2B-8549-A3ED-A48007761C0A}" destId="{113E3882-EAF7-014F-BE72-CE12DB477476}" srcOrd="2" destOrd="0" presId="urn:microsoft.com/office/officeart/2008/layout/HalfCircleOrganizationChart"/>
    <dgm:cxn modelId="{85E2A83E-8AA3-EB40-8D80-21C46C242D12}" type="presParOf" srcId="{95C4AC55-D510-BE40-9749-D8C0513CAED8}" destId="{891C0F7E-C46E-7245-B6C8-86E02BE2116C}" srcOrd="6" destOrd="0" presId="urn:microsoft.com/office/officeart/2008/layout/HalfCircleOrganizationChart"/>
    <dgm:cxn modelId="{00F90A5A-BBF9-DA48-A36F-FF3593C3603E}" type="presParOf" srcId="{95C4AC55-D510-BE40-9749-D8C0513CAED8}" destId="{3C388CB4-7A31-5C41-AC0F-62C4E5851387}" srcOrd="7" destOrd="0" presId="urn:microsoft.com/office/officeart/2008/layout/HalfCircleOrganizationChart"/>
    <dgm:cxn modelId="{10C9CE56-4C6A-8A4E-81C5-A103792560E9}" type="presParOf" srcId="{3C388CB4-7A31-5C41-AC0F-62C4E5851387}" destId="{D05569C2-203F-F046-BAE3-B631C0CCE4A3}" srcOrd="0" destOrd="0" presId="urn:microsoft.com/office/officeart/2008/layout/HalfCircleOrganizationChart"/>
    <dgm:cxn modelId="{1BFD2984-E443-AA41-823E-0C1FCD15F380}" type="presParOf" srcId="{D05569C2-203F-F046-BAE3-B631C0CCE4A3}" destId="{49C29349-8C7A-0448-A66C-60FB63730294}" srcOrd="0" destOrd="0" presId="urn:microsoft.com/office/officeart/2008/layout/HalfCircleOrganizationChart"/>
    <dgm:cxn modelId="{62DA5D33-38FB-414F-8666-B286490E4016}" type="presParOf" srcId="{D05569C2-203F-F046-BAE3-B631C0CCE4A3}" destId="{5B17ABD0-7C98-CC46-847F-2C93BF82726C}" srcOrd="1" destOrd="0" presId="urn:microsoft.com/office/officeart/2008/layout/HalfCircleOrganizationChart"/>
    <dgm:cxn modelId="{0B3F7A87-2F47-8540-AE03-31F385168786}" type="presParOf" srcId="{D05569C2-203F-F046-BAE3-B631C0CCE4A3}" destId="{0222298B-5F5C-AC46-8745-05D7BAE5AD9A}" srcOrd="2" destOrd="0" presId="urn:microsoft.com/office/officeart/2008/layout/HalfCircleOrganizationChart"/>
    <dgm:cxn modelId="{82650505-3BB2-C440-9FC1-12909188EDCB}" type="presParOf" srcId="{D05569C2-203F-F046-BAE3-B631C0CCE4A3}" destId="{79DB8D0C-F208-E54C-9E9D-1A8F203842BF}" srcOrd="3" destOrd="0" presId="urn:microsoft.com/office/officeart/2008/layout/HalfCircleOrganizationChart"/>
    <dgm:cxn modelId="{82E994FA-ECE7-234A-B00C-F790F3BDA67B}" type="presParOf" srcId="{3C388CB4-7A31-5C41-AC0F-62C4E5851387}" destId="{2109C8CC-E66A-9948-A045-3073ADC9BB76}" srcOrd="1" destOrd="0" presId="urn:microsoft.com/office/officeart/2008/layout/HalfCircleOrganizationChart"/>
    <dgm:cxn modelId="{078596E5-D50F-5546-981C-08C8C30E17C1}" type="presParOf" srcId="{3C388CB4-7A31-5C41-AC0F-62C4E5851387}" destId="{B3169F13-4DBE-D14C-8DE3-9AA685114BCE}" srcOrd="2" destOrd="0" presId="urn:microsoft.com/office/officeart/2008/layout/HalfCircleOrganizationChart"/>
    <dgm:cxn modelId="{146EDE2D-136E-6A44-998F-6181A43DAA78}" type="presParOf" srcId="{C25CABA8-B33D-6147-BABB-081B52BE0302}" destId="{7D1D7169-CFF5-4546-BD4C-D1C400842EBE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BA821C-E41A-254D-A066-F89A8C1554E0}" type="doc">
      <dgm:prSet loTypeId="urn:microsoft.com/office/officeart/2005/8/layout/orgChart1" loCatId="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FC4C3744-A73D-2F43-9A32-15B182A476E9}">
      <dgm:prSet phldrT="[Text]" custT="1"/>
      <dgm:spPr/>
      <dgm:t>
        <a:bodyPr/>
        <a:lstStyle/>
        <a:p>
          <a:r>
            <a:rPr lang="en-CA" sz="2800" b="1" dirty="0">
              <a:solidFill>
                <a:srgbClr val="C00000"/>
              </a:solidFill>
              <a:cs typeface="Comic Sans MS"/>
            </a:rPr>
            <a:t>Options for fertility preservation in female patients  tailored according to</a:t>
          </a:r>
          <a:br>
            <a:rPr lang="en-CA" sz="2800" b="1" dirty="0">
              <a:solidFill>
                <a:srgbClr val="000090"/>
              </a:solidFill>
              <a:cs typeface="Comic Sans MS"/>
            </a:rPr>
          </a:br>
          <a:r>
            <a:rPr lang="en-CA" sz="2000" b="1" dirty="0">
              <a:solidFill>
                <a:srgbClr val="800000"/>
              </a:solidFill>
              <a:cs typeface="Comic Sans MS"/>
            </a:rPr>
            <a:t> </a:t>
          </a:r>
          <a:endParaRPr lang="en-US" sz="2000" b="1" dirty="0"/>
        </a:p>
      </dgm:t>
    </dgm:pt>
    <dgm:pt modelId="{D7BE6B62-BC06-DA43-BF8E-AD6E85E40AD5}" type="parTrans" cxnId="{B7E9C1C5-3D17-8F4C-87AB-B77A266CC183}">
      <dgm:prSet/>
      <dgm:spPr/>
      <dgm:t>
        <a:bodyPr/>
        <a:lstStyle/>
        <a:p>
          <a:endParaRPr lang="en-US"/>
        </a:p>
      </dgm:t>
    </dgm:pt>
    <dgm:pt modelId="{DA5564FE-6B7D-8F44-B830-A1B1509B6DD5}" type="sibTrans" cxnId="{B7E9C1C5-3D17-8F4C-87AB-B77A266CC183}">
      <dgm:prSet/>
      <dgm:spPr/>
      <dgm:t>
        <a:bodyPr/>
        <a:lstStyle/>
        <a:p>
          <a:endParaRPr lang="en-US"/>
        </a:p>
      </dgm:t>
    </dgm:pt>
    <dgm:pt modelId="{E6336398-4103-5545-9FFB-FF3EDCA95019}">
      <dgm:prSet phldrT="[Text]" custT="1"/>
      <dgm:spPr/>
      <dgm:t>
        <a:bodyPr/>
        <a:lstStyle/>
        <a:p>
          <a:pPr>
            <a:buClr>
              <a:srgbClr val="FF6600"/>
            </a:buClr>
            <a:buFont typeface="Wingdings" charset="2"/>
            <a:buChar char="q"/>
          </a:pPr>
          <a:r>
            <a:rPr lang="en-CA" sz="2000" b="1" dirty="0">
              <a:cs typeface="Comic Sans MS"/>
            </a:rPr>
            <a:t>Patient’s age</a:t>
          </a:r>
          <a:endParaRPr lang="en-US" sz="2000" b="1" dirty="0"/>
        </a:p>
      </dgm:t>
    </dgm:pt>
    <dgm:pt modelId="{C28B6B53-E70C-BA4B-ADD8-B89BB4F1DF3A}" type="parTrans" cxnId="{FF8358C7-9FCE-224C-BA7C-9DA63EE75FB5}">
      <dgm:prSet/>
      <dgm:spPr/>
      <dgm:t>
        <a:bodyPr/>
        <a:lstStyle/>
        <a:p>
          <a:endParaRPr lang="en-US"/>
        </a:p>
      </dgm:t>
    </dgm:pt>
    <dgm:pt modelId="{65476D7D-5E71-0549-BB88-9CDA5C953E66}" type="sibTrans" cxnId="{FF8358C7-9FCE-224C-BA7C-9DA63EE75FB5}">
      <dgm:prSet/>
      <dgm:spPr/>
      <dgm:t>
        <a:bodyPr/>
        <a:lstStyle/>
        <a:p>
          <a:endParaRPr lang="en-US"/>
        </a:p>
      </dgm:t>
    </dgm:pt>
    <dgm:pt modelId="{3CD547BE-002A-684E-B589-40E1BD668298}">
      <dgm:prSet phldrT="[Text]" custT="1"/>
      <dgm:spPr/>
      <dgm:t>
        <a:bodyPr/>
        <a:lstStyle/>
        <a:p>
          <a:pPr>
            <a:buClr>
              <a:srgbClr val="FF6600"/>
            </a:buClr>
            <a:buFont typeface="Wingdings" charset="2"/>
            <a:buChar char="q"/>
          </a:pPr>
          <a:r>
            <a:rPr lang="en-CA" sz="2000" b="1" dirty="0">
              <a:cs typeface="Comic Sans MS"/>
            </a:rPr>
            <a:t>Type of disease</a:t>
          </a:r>
          <a:endParaRPr lang="en-US" sz="2000" b="1" dirty="0"/>
        </a:p>
      </dgm:t>
    </dgm:pt>
    <dgm:pt modelId="{BCFAC36B-BD44-EE41-A2FC-80B48BC46649}" type="parTrans" cxnId="{26E1515D-39DA-214B-8B7C-BD187C5D66C8}">
      <dgm:prSet/>
      <dgm:spPr/>
      <dgm:t>
        <a:bodyPr/>
        <a:lstStyle/>
        <a:p>
          <a:endParaRPr lang="en-US"/>
        </a:p>
      </dgm:t>
    </dgm:pt>
    <dgm:pt modelId="{B9740BD8-86AE-4849-A17E-4B5051E00348}" type="sibTrans" cxnId="{26E1515D-39DA-214B-8B7C-BD187C5D66C8}">
      <dgm:prSet/>
      <dgm:spPr/>
      <dgm:t>
        <a:bodyPr/>
        <a:lstStyle/>
        <a:p>
          <a:endParaRPr lang="en-US"/>
        </a:p>
      </dgm:t>
    </dgm:pt>
    <dgm:pt modelId="{72F29642-B8D1-D743-9BFC-39DAF4CF4379}">
      <dgm:prSet phldrT="[Text]" custT="1"/>
      <dgm:spPr/>
      <dgm:t>
        <a:bodyPr/>
        <a:lstStyle/>
        <a:p>
          <a:pPr>
            <a:buClr>
              <a:srgbClr val="FF6600"/>
            </a:buClr>
            <a:buFont typeface="Wingdings" charset="2"/>
            <a:buChar char="q"/>
          </a:pPr>
          <a:r>
            <a:rPr lang="en-CA" sz="2000" b="1" dirty="0">
              <a:cs typeface="Comic Sans MS"/>
            </a:rPr>
            <a:t> Spread of the disease</a:t>
          </a:r>
          <a:endParaRPr lang="en-US" sz="2000" b="1" dirty="0"/>
        </a:p>
      </dgm:t>
    </dgm:pt>
    <dgm:pt modelId="{93725627-5B1F-CB47-8A41-40B48793E17A}" type="parTrans" cxnId="{68258319-713C-604A-83A8-DBD48E86C95E}">
      <dgm:prSet/>
      <dgm:spPr/>
      <dgm:t>
        <a:bodyPr/>
        <a:lstStyle/>
        <a:p>
          <a:endParaRPr lang="en-US"/>
        </a:p>
      </dgm:t>
    </dgm:pt>
    <dgm:pt modelId="{CC68CF55-4914-204D-9CBB-B3DE56E6EF9B}" type="sibTrans" cxnId="{68258319-713C-604A-83A8-DBD48E86C95E}">
      <dgm:prSet/>
      <dgm:spPr/>
      <dgm:t>
        <a:bodyPr/>
        <a:lstStyle/>
        <a:p>
          <a:endParaRPr lang="en-US"/>
        </a:p>
      </dgm:t>
    </dgm:pt>
    <dgm:pt modelId="{D2612E18-50D2-8A43-BCC2-ED93A75F4AB0}">
      <dgm:prSet phldrT="[Text]" custT="1"/>
      <dgm:spPr/>
      <dgm:t>
        <a:bodyPr/>
        <a:lstStyle/>
        <a:p>
          <a:pPr>
            <a:buClr>
              <a:srgbClr val="FF6600"/>
            </a:buClr>
            <a:buFont typeface="Wingdings" charset="2"/>
            <a:buChar char="q"/>
          </a:pPr>
          <a:r>
            <a:rPr lang="en-CA" sz="2000" b="1" dirty="0">
              <a:cs typeface="Comic Sans MS"/>
            </a:rPr>
            <a:t>Planned treatment</a:t>
          </a:r>
          <a:endParaRPr lang="en-US" sz="2000" b="1" dirty="0"/>
        </a:p>
      </dgm:t>
    </dgm:pt>
    <dgm:pt modelId="{897CEF7D-0CA6-0C48-8274-F227A0E64D6A}" type="parTrans" cxnId="{03A2AE94-179C-B843-9677-2DACE514FE72}">
      <dgm:prSet/>
      <dgm:spPr/>
      <dgm:t>
        <a:bodyPr/>
        <a:lstStyle/>
        <a:p>
          <a:endParaRPr lang="en-US"/>
        </a:p>
      </dgm:t>
    </dgm:pt>
    <dgm:pt modelId="{6BF5452E-59C0-E44D-A651-253DE228C15B}" type="sibTrans" cxnId="{03A2AE94-179C-B843-9677-2DACE514FE72}">
      <dgm:prSet/>
      <dgm:spPr/>
      <dgm:t>
        <a:bodyPr/>
        <a:lstStyle/>
        <a:p>
          <a:endParaRPr lang="en-US"/>
        </a:p>
      </dgm:t>
    </dgm:pt>
    <dgm:pt modelId="{F4C3AA83-860E-C849-B674-C6A861442644}">
      <dgm:prSet phldrT="[Text]" custT="1"/>
      <dgm:spPr/>
      <dgm:t>
        <a:bodyPr/>
        <a:lstStyle/>
        <a:p>
          <a:pPr>
            <a:buClr>
              <a:srgbClr val="FF6600"/>
            </a:buClr>
            <a:buFont typeface="Wingdings" charset="2"/>
            <a:buChar char="q"/>
          </a:pPr>
          <a:r>
            <a:rPr lang="en-CA" sz="2000" b="1" dirty="0">
              <a:cs typeface="Comic Sans MS"/>
            </a:rPr>
            <a:t>Time available</a:t>
          </a:r>
          <a:endParaRPr lang="en-US" sz="2000" b="1" dirty="0"/>
        </a:p>
      </dgm:t>
    </dgm:pt>
    <dgm:pt modelId="{565E69AA-1E29-6F4A-A2DB-5818BEA05F9F}" type="parTrans" cxnId="{1CC90424-2257-354C-966D-4460ADCB339A}">
      <dgm:prSet/>
      <dgm:spPr/>
      <dgm:t>
        <a:bodyPr/>
        <a:lstStyle/>
        <a:p>
          <a:endParaRPr lang="en-US"/>
        </a:p>
      </dgm:t>
    </dgm:pt>
    <dgm:pt modelId="{0A859C12-99D0-2748-ADAC-AEA48F38A4DA}" type="sibTrans" cxnId="{1CC90424-2257-354C-966D-4460ADCB339A}">
      <dgm:prSet/>
      <dgm:spPr/>
      <dgm:t>
        <a:bodyPr/>
        <a:lstStyle/>
        <a:p>
          <a:endParaRPr lang="en-US"/>
        </a:p>
      </dgm:t>
    </dgm:pt>
    <dgm:pt modelId="{521069EE-AA60-F04D-92F8-6966BF247DFA}">
      <dgm:prSet phldrT="[Text]" custT="1"/>
      <dgm:spPr/>
      <dgm:t>
        <a:bodyPr/>
        <a:lstStyle/>
        <a:p>
          <a:pPr>
            <a:buClr>
              <a:srgbClr val="FF6600"/>
            </a:buClr>
            <a:buFont typeface="Wingdings" charset="2"/>
            <a:buChar char="q"/>
          </a:pPr>
          <a:r>
            <a:rPr lang="en-CA" sz="2000" b="1" dirty="0">
              <a:cs typeface="Comic Sans MS"/>
            </a:rPr>
            <a:t>Whether has a partner or not?</a:t>
          </a:r>
          <a:endParaRPr lang="en-US" sz="2000" b="1" dirty="0"/>
        </a:p>
      </dgm:t>
    </dgm:pt>
    <dgm:pt modelId="{77A7D7B5-D275-E145-A1D0-F6F785420232}" type="parTrans" cxnId="{B49F6527-389F-9B4C-B81C-6C8CE8AAFAF7}">
      <dgm:prSet/>
      <dgm:spPr/>
      <dgm:t>
        <a:bodyPr/>
        <a:lstStyle/>
        <a:p>
          <a:endParaRPr lang="en-US"/>
        </a:p>
      </dgm:t>
    </dgm:pt>
    <dgm:pt modelId="{1F7C57EE-6931-5B45-97A0-57DBC5ED9FCA}" type="sibTrans" cxnId="{B49F6527-389F-9B4C-B81C-6C8CE8AAFAF7}">
      <dgm:prSet/>
      <dgm:spPr/>
      <dgm:t>
        <a:bodyPr/>
        <a:lstStyle/>
        <a:p>
          <a:endParaRPr lang="en-US"/>
        </a:p>
      </dgm:t>
    </dgm:pt>
    <dgm:pt modelId="{BBCFE088-B9D0-484B-883A-540E3AB54D45}" type="pres">
      <dgm:prSet presAssocID="{FEBA821C-E41A-254D-A066-F89A8C1554E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9C44C59-C418-294B-AAD1-D2B7B6AD5699}" type="pres">
      <dgm:prSet presAssocID="{FC4C3744-A73D-2F43-9A32-15B182A476E9}" presName="hierRoot1" presStyleCnt="0">
        <dgm:presLayoutVars>
          <dgm:hierBranch val="init"/>
        </dgm:presLayoutVars>
      </dgm:prSet>
      <dgm:spPr/>
    </dgm:pt>
    <dgm:pt modelId="{5BB4F4F3-4B01-6B44-BC56-47F297819BEB}" type="pres">
      <dgm:prSet presAssocID="{FC4C3744-A73D-2F43-9A32-15B182A476E9}" presName="rootComposite1" presStyleCnt="0"/>
      <dgm:spPr/>
    </dgm:pt>
    <dgm:pt modelId="{6C69874E-78CB-754B-86C6-D1FF64C5FBD7}" type="pres">
      <dgm:prSet presAssocID="{FC4C3744-A73D-2F43-9A32-15B182A476E9}" presName="rootText1" presStyleLbl="node0" presStyleIdx="0" presStyleCnt="1" custScaleX="544322" custScaleY="146645" custLinFactY="-188767" custLinFactNeighborX="-3029" custLinFactNeighborY="-200000">
        <dgm:presLayoutVars>
          <dgm:chPref val="3"/>
        </dgm:presLayoutVars>
      </dgm:prSet>
      <dgm:spPr/>
    </dgm:pt>
    <dgm:pt modelId="{6AF87F87-9E18-5A49-8CED-188B43AE8B31}" type="pres">
      <dgm:prSet presAssocID="{FC4C3744-A73D-2F43-9A32-15B182A476E9}" presName="rootConnector1" presStyleLbl="node1" presStyleIdx="0" presStyleCnt="0"/>
      <dgm:spPr/>
    </dgm:pt>
    <dgm:pt modelId="{D2FEB627-AB1A-7E40-9A9D-D9AA6536376A}" type="pres">
      <dgm:prSet presAssocID="{FC4C3744-A73D-2F43-9A32-15B182A476E9}" presName="hierChild2" presStyleCnt="0"/>
      <dgm:spPr/>
    </dgm:pt>
    <dgm:pt modelId="{1DAC99ED-1BDE-C54A-B35A-FEE81324BC72}" type="pres">
      <dgm:prSet presAssocID="{C28B6B53-E70C-BA4B-ADD8-B89BB4F1DF3A}" presName="Name37" presStyleLbl="parChTrans1D2" presStyleIdx="0" presStyleCnt="6"/>
      <dgm:spPr/>
    </dgm:pt>
    <dgm:pt modelId="{9D25D46E-55DA-194D-918B-7CE73DF913AB}" type="pres">
      <dgm:prSet presAssocID="{E6336398-4103-5545-9FFB-FF3EDCA95019}" presName="hierRoot2" presStyleCnt="0">
        <dgm:presLayoutVars>
          <dgm:hierBranch val="init"/>
        </dgm:presLayoutVars>
      </dgm:prSet>
      <dgm:spPr/>
    </dgm:pt>
    <dgm:pt modelId="{E905B16B-BBB3-A848-8784-C20E55CB235F}" type="pres">
      <dgm:prSet presAssocID="{E6336398-4103-5545-9FFB-FF3EDCA95019}" presName="rootComposite" presStyleCnt="0"/>
      <dgm:spPr/>
    </dgm:pt>
    <dgm:pt modelId="{FB10BF14-B87E-BB41-8270-F4AE9356AC3A}" type="pres">
      <dgm:prSet presAssocID="{E6336398-4103-5545-9FFB-FF3EDCA95019}" presName="rootText" presStyleLbl="node2" presStyleIdx="0" presStyleCnt="6">
        <dgm:presLayoutVars>
          <dgm:chPref val="3"/>
        </dgm:presLayoutVars>
      </dgm:prSet>
      <dgm:spPr/>
    </dgm:pt>
    <dgm:pt modelId="{8556042D-F278-4342-9735-8124E26A090E}" type="pres">
      <dgm:prSet presAssocID="{E6336398-4103-5545-9FFB-FF3EDCA95019}" presName="rootConnector" presStyleLbl="node2" presStyleIdx="0" presStyleCnt="6"/>
      <dgm:spPr/>
    </dgm:pt>
    <dgm:pt modelId="{59405902-E1D7-CE45-9E5A-D1BC24EA911C}" type="pres">
      <dgm:prSet presAssocID="{E6336398-4103-5545-9FFB-FF3EDCA95019}" presName="hierChild4" presStyleCnt="0"/>
      <dgm:spPr/>
    </dgm:pt>
    <dgm:pt modelId="{BCD779E0-233D-5543-851E-A355E8A6657B}" type="pres">
      <dgm:prSet presAssocID="{E6336398-4103-5545-9FFB-FF3EDCA95019}" presName="hierChild5" presStyleCnt="0"/>
      <dgm:spPr/>
    </dgm:pt>
    <dgm:pt modelId="{C7F9BE88-E7B7-3E4C-9425-A8592B78DE38}" type="pres">
      <dgm:prSet presAssocID="{BCFAC36B-BD44-EE41-A2FC-80B48BC46649}" presName="Name37" presStyleLbl="parChTrans1D2" presStyleIdx="1" presStyleCnt="6"/>
      <dgm:spPr/>
    </dgm:pt>
    <dgm:pt modelId="{3FA89C2B-EFA6-974D-9E08-BAFF290F94A0}" type="pres">
      <dgm:prSet presAssocID="{3CD547BE-002A-684E-B589-40E1BD668298}" presName="hierRoot2" presStyleCnt="0">
        <dgm:presLayoutVars>
          <dgm:hierBranch val="init"/>
        </dgm:presLayoutVars>
      </dgm:prSet>
      <dgm:spPr/>
    </dgm:pt>
    <dgm:pt modelId="{FA5EDD19-2CDE-9C4A-AA50-9C506EF2E6B0}" type="pres">
      <dgm:prSet presAssocID="{3CD547BE-002A-684E-B589-40E1BD668298}" presName="rootComposite" presStyleCnt="0"/>
      <dgm:spPr/>
    </dgm:pt>
    <dgm:pt modelId="{91D5378B-889C-DB47-8B1D-5F1828F7B21E}" type="pres">
      <dgm:prSet presAssocID="{3CD547BE-002A-684E-B589-40E1BD668298}" presName="rootText" presStyleLbl="node2" presStyleIdx="1" presStyleCnt="6">
        <dgm:presLayoutVars>
          <dgm:chPref val="3"/>
        </dgm:presLayoutVars>
      </dgm:prSet>
      <dgm:spPr/>
    </dgm:pt>
    <dgm:pt modelId="{174875DF-3ABB-7A43-A19A-08B57D50FDB0}" type="pres">
      <dgm:prSet presAssocID="{3CD547BE-002A-684E-B589-40E1BD668298}" presName="rootConnector" presStyleLbl="node2" presStyleIdx="1" presStyleCnt="6"/>
      <dgm:spPr/>
    </dgm:pt>
    <dgm:pt modelId="{9BF195D7-902E-7746-9036-5F47C65A79CC}" type="pres">
      <dgm:prSet presAssocID="{3CD547BE-002A-684E-B589-40E1BD668298}" presName="hierChild4" presStyleCnt="0"/>
      <dgm:spPr/>
    </dgm:pt>
    <dgm:pt modelId="{908C2277-2FEB-2841-B04E-449229236A20}" type="pres">
      <dgm:prSet presAssocID="{3CD547BE-002A-684E-B589-40E1BD668298}" presName="hierChild5" presStyleCnt="0"/>
      <dgm:spPr/>
    </dgm:pt>
    <dgm:pt modelId="{754294E1-6720-AB47-8AF0-2BFCA7A6FB7F}" type="pres">
      <dgm:prSet presAssocID="{93725627-5B1F-CB47-8A41-40B48793E17A}" presName="Name37" presStyleLbl="parChTrans1D2" presStyleIdx="2" presStyleCnt="6"/>
      <dgm:spPr/>
    </dgm:pt>
    <dgm:pt modelId="{A83DA166-DEF9-0E45-8801-A095ACE91A7D}" type="pres">
      <dgm:prSet presAssocID="{72F29642-B8D1-D743-9BFC-39DAF4CF4379}" presName="hierRoot2" presStyleCnt="0">
        <dgm:presLayoutVars>
          <dgm:hierBranch val="init"/>
        </dgm:presLayoutVars>
      </dgm:prSet>
      <dgm:spPr/>
    </dgm:pt>
    <dgm:pt modelId="{E4C01011-5C69-194D-BA11-1B5E8FDDC4A4}" type="pres">
      <dgm:prSet presAssocID="{72F29642-B8D1-D743-9BFC-39DAF4CF4379}" presName="rootComposite" presStyleCnt="0"/>
      <dgm:spPr/>
    </dgm:pt>
    <dgm:pt modelId="{2A4F8474-C9CE-4546-BB51-AA076CA059F0}" type="pres">
      <dgm:prSet presAssocID="{72F29642-B8D1-D743-9BFC-39DAF4CF4379}" presName="rootText" presStyleLbl="node2" presStyleIdx="2" presStyleCnt="6">
        <dgm:presLayoutVars>
          <dgm:chPref val="3"/>
        </dgm:presLayoutVars>
      </dgm:prSet>
      <dgm:spPr/>
    </dgm:pt>
    <dgm:pt modelId="{126A2A32-A922-574F-B924-6D17D1FF2419}" type="pres">
      <dgm:prSet presAssocID="{72F29642-B8D1-D743-9BFC-39DAF4CF4379}" presName="rootConnector" presStyleLbl="node2" presStyleIdx="2" presStyleCnt="6"/>
      <dgm:spPr/>
    </dgm:pt>
    <dgm:pt modelId="{0971FDD6-BD78-3B47-974C-D51EC9838D32}" type="pres">
      <dgm:prSet presAssocID="{72F29642-B8D1-D743-9BFC-39DAF4CF4379}" presName="hierChild4" presStyleCnt="0"/>
      <dgm:spPr/>
    </dgm:pt>
    <dgm:pt modelId="{64BC200D-37AF-7D4D-A239-00699CDC1B94}" type="pres">
      <dgm:prSet presAssocID="{72F29642-B8D1-D743-9BFC-39DAF4CF4379}" presName="hierChild5" presStyleCnt="0"/>
      <dgm:spPr/>
    </dgm:pt>
    <dgm:pt modelId="{1C306F79-6B4B-4448-9B69-D5CBF50E5C4E}" type="pres">
      <dgm:prSet presAssocID="{897CEF7D-0CA6-0C48-8274-F227A0E64D6A}" presName="Name37" presStyleLbl="parChTrans1D2" presStyleIdx="3" presStyleCnt="6"/>
      <dgm:spPr/>
    </dgm:pt>
    <dgm:pt modelId="{FA89B874-3873-AD41-A93B-F88EAE29378E}" type="pres">
      <dgm:prSet presAssocID="{D2612E18-50D2-8A43-BCC2-ED93A75F4AB0}" presName="hierRoot2" presStyleCnt="0">
        <dgm:presLayoutVars>
          <dgm:hierBranch val="init"/>
        </dgm:presLayoutVars>
      </dgm:prSet>
      <dgm:spPr/>
    </dgm:pt>
    <dgm:pt modelId="{DE68D5D4-F668-4248-B4DA-1B8AF2383AB4}" type="pres">
      <dgm:prSet presAssocID="{D2612E18-50D2-8A43-BCC2-ED93A75F4AB0}" presName="rootComposite" presStyleCnt="0"/>
      <dgm:spPr/>
    </dgm:pt>
    <dgm:pt modelId="{225E03DD-B4E4-A94C-9E3A-44FE75FFF9D3}" type="pres">
      <dgm:prSet presAssocID="{D2612E18-50D2-8A43-BCC2-ED93A75F4AB0}" presName="rootText" presStyleLbl="node2" presStyleIdx="3" presStyleCnt="6">
        <dgm:presLayoutVars>
          <dgm:chPref val="3"/>
        </dgm:presLayoutVars>
      </dgm:prSet>
      <dgm:spPr/>
    </dgm:pt>
    <dgm:pt modelId="{1767BDA9-30FF-0F44-B8E2-2B2D9E5EB6AA}" type="pres">
      <dgm:prSet presAssocID="{D2612E18-50D2-8A43-BCC2-ED93A75F4AB0}" presName="rootConnector" presStyleLbl="node2" presStyleIdx="3" presStyleCnt="6"/>
      <dgm:spPr/>
    </dgm:pt>
    <dgm:pt modelId="{9D5E94EE-92CD-744E-8E39-BB77BA718D91}" type="pres">
      <dgm:prSet presAssocID="{D2612E18-50D2-8A43-BCC2-ED93A75F4AB0}" presName="hierChild4" presStyleCnt="0"/>
      <dgm:spPr/>
    </dgm:pt>
    <dgm:pt modelId="{55D76A01-547F-5A41-9485-F12FE4D8EE33}" type="pres">
      <dgm:prSet presAssocID="{D2612E18-50D2-8A43-BCC2-ED93A75F4AB0}" presName="hierChild5" presStyleCnt="0"/>
      <dgm:spPr/>
    </dgm:pt>
    <dgm:pt modelId="{392ED7B0-8739-F044-A231-5ECD94C4E563}" type="pres">
      <dgm:prSet presAssocID="{565E69AA-1E29-6F4A-A2DB-5818BEA05F9F}" presName="Name37" presStyleLbl="parChTrans1D2" presStyleIdx="4" presStyleCnt="6"/>
      <dgm:spPr/>
    </dgm:pt>
    <dgm:pt modelId="{AEA1D761-DE67-8D46-8BCA-65DEC103FD24}" type="pres">
      <dgm:prSet presAssocID="{F4C3AA83-860E-C849-B674-C6A861442644}" presName="hierRoot2" presStyleCnt="0">
        <dgm:presLayoutVars>
          <dgm:hierBranch val="init"/>
        </dgm:presLayoutVars>
      </dgm:prSet>
      <dgm:spPr/>
    </dgm:pt>
    <dgm:pt modelId="{22653840-B39C-D044-8BA2-2BE22AAAE07F}" type="pres">
      <dgm:prSet presAssocID="{F4C3AA83-860E-C849-B674-C6A861442644}" presName="rootComposite" presStyleCnt="0"/>
      <dgm:spPr/>
    </dgm:pt>
    <dgm:pt modelId="{DBDFA7A6-83D0-B84D-89BC-48B48DC2F7E3}" type="pres">
      <dgm:prSet presAssocID="{F4C3AA83-860E-C849-B674-C6A861442644}" presName="rootText" presStyleLbl="node2" presStyleIdx="4" presStyleCnt="6">
        <dgm:presLayoutVars>
          <dgm:chPref val="3"/>
        </dgm:presLayoutVars>
      </dgm:prSet>
      <dgm:spPr/>
    </dgm:pt>
    <dgm:pt modelId="{A5F75225-9874-8443-986D-215EAE4EF0E7}" type="pres">
      <dgm:prSet presAssocID="{F4C3AA83-860E-C849-B674-C6A861442644}" presName="rootConnector" presStyleLbl="node2" presStyleIdx="4" presStyleCnt="6"/>
      <dgm:spPr/>
    </dgm:pt>
    <dgm:pt modelId="{C8851FCB-FADF-4746-BD8D-E4F0099A84BA}" type="pres">
      <dgm:prSet presAssocID="{F4C3AA83-860E-C849-B674-C6A861442644}" presName="hierChild4" presStyleCnt="0"/>
      <dgm:spPr/>
    </dgm:pt>
    <dgm:pt modelId="{9C322A14-CB66-8B4E-8E20-6A74BF066CA7}" type="pres">
      <dgm:prSet presAssocID="{F4C3AA83-860E-C849-B674-C6A861442644}" presName="hierChild5" presStyleCnt="0"/>
      <dgm:spPr/>
    </dgm:pt>
    <dgm:pt modelId="{D97382C3-68D1-164E-9CED-550130EBF5FE}" type="pres">
      <dgm:prSet presAssocID="{77A7D7B5-D275-E145-A1D0-F6F785420232}" presName="Name37" presStyleLbl="parChTrans1D2" presStyleIdx="5" presStyleCnt="6"/>
      <dgm:spPr/>
    </dgm:pt>
    <dgm:pt modelId="{C97516A3-D96B-5A44-BE08-AD35ADCD9046}" type="pres">
      <dgm:prSet presAssocID="{521069EE-AA60-F04D-92F8-6966BF247DFA}" presName="hierRoot2" presStyleCnt="0">
        <dgm:presLayoutVars>
          <dgm:hierBranch val="init"/>
        </dgm:presLayoutVars>
      </dgm:prSet>
      <dgm:spPr/>
    </dgm:pt>
    <dgm:pt modelId="{FEB20AE9-53EF-1B49-90FE-FC8AAAEC53F3}" type="pres">
      <dgm:prSet presAssocID="{521069EE-AA60-F04D-92F8-6966BF247DFA}" presName="rootComposite" presStyleCnt="0"/>
      <dgm:spPr/>
    </dgm:pt>
    <dgm:pt modelId="{076F1507-5BC8-AB48-A57F-8675BB0FAF47}" type="pres">
      <dgm:prSet presAssocID="{521069EE-AA60-F04D-92F8-6966BF247DFA}" presName="rootText" presStyleLbl="node2" presStyleIdx="5" presStyleCnt="6">
        <dgm:presLayoutVars>
          <dgm:chPref val="3"/>
        </dgm:presLayoutVars>
      </dgm:prSet>
      <dgm:spPr/>
    </dgm:pt>
    <dgm:pt modelId="{5C9AEEE7-13CC-0740-80D4-EB5F601394BD}" type="pres">
      <dgm:prSet presAssocID="{521069EE-AA60-F04D-92F8-6966BF247DFA}" presName="rootConnector" presStyleLbl="node2" presStyleIdx="5" presStyleCnt="6"/>
      <dgm:spPr/>
    </dgm:pt>
    <dgm:pt modelId="{E7620779-B067-5F48-97E1-46A49819598D}" type="pres">
      <dgm:prSet presAssocID="{521069EE-AA60-F04D-92F8-6966BF247DFA}" presName="hierChild4" presStyleCnt="0"/>
      <dgm:spPr/>
    </dgm:pt>
    <dgm:pt modelId="{A3B82A59-85CF-AD4C-87AF-A8F822F71124}" type="pres">
      <dgm:prSet presAssocID="{521069EE-AA60-F04D-92F8-6966BF247DFA}" presName="hierChild5" presStyleCnt="0"/>
      <dgm:spPr/>
    </dgm:pt>
    <dgm:pt modelId="{E66B5BCD-83FD-3144-8A80-4159F29CA68D}" type="pres">
      <dgm:prSet presAssocID="{FC4C3744-A73D-2F43-9A32-15B182A476E9}" presName="hierChild3" presStyleCnt="0"/>
      <dgm:spPr/>
    </dgm:pt>
  </dgm:ptLst>
  <dgm:cxnLst>
    <dgm:cxn modelId="{9B019907-2296-DC49-9D8B-5C78536671C4}" type="presOf" srcId="{BCFAC36B-BD44-EE41-A2FC-80B48BC46649}" destId="{C7F9BE88-E7B7-3E4C-9425-A8592B78DE38}" srcOrd="0" destOrd="0" presId="urn:microsoft.com/office/officeart/2005/8/layout/orgChart1"/>
    <dgm:cxn modelId="{3AF36118-0AF5-7940-883F-6ACBF0EA4B6A}" type="presOf" srcId="{93725627-5B1F-CB47-8A41-40B48793E17A}" destId="{754294E1-6720-AB47-8AF0-2BFCA7A6FB7F}" srcOrd="0" destOrd="0" presId="urn:microsoft.com/office/officeart/2005/8/layout/orgChart1"/>
    <dgm:cxn modelId="{68258319-713C-604A-83A8-DBD48E86C95E}" srcId="{FC4C3744-A73D-2F43-9A32-15B182A476E9}" destId="{72F29642-B8D1-D743-9BFC-39DAF4CF4379}" srcOrd="2" destOrd="0" parTransId="{93725627-5B1F-CB47-8A41-40B48793E17A}" sibTransId="{CC68CF55-4914-204D-9CBB-B3DE56E6EF9B}"/>
    <dgm:cxn modelId="{1CC90424-2257-354C-966D-4460ADCB339A}" srcId="{FC4C3744-A73D-2F43-9A32-15B182A476E9}" destId="{F4C3AA83-860E-C849-B674-C6A861442644}" srcOrd="4" destOrd="0" parTransId="{565E69AA-1E29-6F4A-A2DB-5818BEA05F9F}" sibTransId="{0A859C12-99D0-2748-ADAC-AEA48F38A4DA}"/>
    <dgm:cxn modelId="{B49F6527-389F-9B4C-B81C-6C8CE8AAFAF7}" srcId="{FC4C3744-A73D-2F43-9A32-15B182A476E9}" destId="{521069EE-AA60-F04D-92F8-6966BF247DFA}" srcOrd="5" destOrd="0" parTransId="{77A7D7B5-D275-E145-A1D0-F6F785420232}" sibTransId="{1F7C57EE-6931-5B45-97A0-57DBC5ED9FCA}"/>
    <dgm:cxn modelId="{0F2EAF2A-4937-F140-AE5C-C974AF9E861C}" type="presOf" srcId="{E6336398-4103-5545-9FFB-FF3EDCA95019}" destId="{8556042D-F278-4342-9735-8124E26A090E}" srcOrd="1" destOrd="0" presId="urn:microsoft.com/office/officeart/2005/8/layout/orgChart1"/>
    <dgm:cxn modelId="{4D310B38-A097-674B-9580-10E130F73720}" type="presOf" srcId="{FC4C3744-A73D-2F43-9A32-15B182A476E9}" destId="{6C69874E-78CB-754B-86C6-D1FF64C5FBD7}" srcOrd="0" destOrd="0" presId="urn:microsoft.com/office/officeart/2005/8/layout/orgChart1"/>
    <dgm:cxn modelId="{2DCDF955-EE53-E748-A817-B9070FE3AE61}" type="presOf" srcId="{F4C3AA83-860E-C849-B674-C6A861442644}" destId="{DBDFA7A6-83D0-B84D-89BC-48B48DC2F7E3}" srcOrd="0" destOrd="0" presId="urn:microsoft.com/office/officeart/2005/8/layout/orgChart1"/>
    <dgm:cxn modelId="{26E1515D-39DA-214B-8B7C-BD187C5D66C8}" srcId="{FC4C3744-A73D-2F43-9A32-15B182A476E9}" destId="{3CD547BE-002A-684E-B589-40E1BD668298}" srcOrd="1" destOrd="0" parTransId="{BCFAC36B-BD44-EE41-A2FC-80B48BC46649}" sibTransId="{B9740BD8-86AE-4849-A17E-4B5051E00348}"/>
    <dgm:cxn modelId="{78F7A55F-68AE-FB45-98DE-7D6D921EB353}" type="presOf" srcId="{897CEF7D-0CA6-0C48-8274-F227A0E64D6A}" destId="{1C306F79-6B4B-4448-9B69-D5CBF50E5C4E}" srcOrd="0" destOrd="0" presId="urn:microsoft.com/office/officeart/2005/8/layout/orgChart1"/>
    <dgm:cxn modelId="{5ABC6064-2DDE-1948-8E87-A74E9EAEEB5C}" type="presOf" srcId="{521069EE-AA60-F04D-92F8-6966BF247DFA}" destId="{5C9AEEE7-13CC-0740-80D4-EB5F601394BD}" srcOrd="1" destOrd="0" presId="urn:microsoft.com/office/officeart/2005/8/layout/orgChart1"/>
    <dgm:cxn modelId="{97496D77-DEAC-B74E-8CC7-E23DD9AD4C7F}" type="presOf" srcId="{3CD547BE-002A-684E-B589-40E1BD668298}" destId="{174875DF-3ABB-7A43-A19A-08B57D50FDB0}" srcOrd="1" destOrd="0" presId="urn:microsoft.com/office/officeart/2005/8/layout/orgChart1"/>
    <dgm:cxn modelId="{48FCA978-2601-B240-8401-77517C74B1B2}" type="presOf" srcId="{FC4C3744-A73D-2F43-9A32-15B182A476E9}" destId="{6AF87F87-9E18-5A49-8CED-188B43AE8B31}" srcOrd="1" destOrd="0" presId="urn:microsoft.com/office/officeart/2005/8/layout/orgChart1"/>
    <dgm:cxn modelId="{CB59B17B-FC3D-7E42-952D-4ECA3EA3D5D3}" type="presOf" srcId="{72F29642-B8D1-D743-9BFC-39DAF4CF4379}" destId="{2A4F8474-C9CE-4546-BB51-AA076CA059F0}" srcOrd="0" destOrd="0" presId="urn:microsoft.com/office/officeart/2005/8/layout/orgChart1"/>
    <dgm:cxn modelId="{7723B37B-185B-9347-BD76-1C4AD78E4BD3}" type="presOf" srcId="{565E69AA-1E29-6F4A-A2DB-5818BEA05F9F}" destId="{392ED7B0-8739-F044-A231-5ECD94C4E563}" srcOrd="0" destOrd="0" presId="urn:microsoft.com/office/officeart/2005/8/layout/orgChart1"/>
    <dgm:cxn modelId="{A1A11894-F05C-2442-8760-B53F2156AB5C}" type="presOf" srcId="{D2612E18-50D2-8A43-BCC2-ED93A75F4AB0}" destId="{225E03DD-B4E4-A94C-9E3A-44FE75FFF9D3}" srcOrd="0" destOrd="0" presId="urn:microsoft.com/office/officeart/2005/8/layout/orgChart1"/>
    <dgm:cxn modelId="{03A2AE94-179C-B843-9677-2DACE514FE72}" srcId="{FC4C3744-A73D-2F43-9A32-15B182A476E9}" destId="{D2612E18-50D2-8A43-BCC2-ED93A75F4AB0}" srcOrd="3" destOrd="0" parTransId="{897CEF7D-0CA6-0C48-8274-F227A0E64D6A}" sibTransId="{6BF5452E-59C0-E44D-A651-253DE228C15B}"/>
    <dgm:cxn modelId="{7A29FA96-9088-D648-A603-F774F79E203C}" type="presOf" srcId="{F4C3AA83-860E-C849-B674-C6A861442644}" destId="{A5F75225-9874-8443-986D-215EAE4EF0E7}" srcOrd="1" destOrd="0" presId="urn:microsoft.com/office/officeart/2005/8/layout/orgChart1"/>
    <dgm:cxn modelId="{25C3EA97-C068-C340-8961-A6077572F873}" type="presOf" srcId="{FEBA821C-E41A-254D-A066-F89A8C1554E0}" destId="{BBCFE088-B9D0-484B-883A-540E3AB54D45}" srcOrd="0" destOrd="0" presId="urn:microsoft.com/office/officeart/2005/8/layout/orgChart1"/>
    <dgm:cxn modelId="{DC932F9E-9511-6943-B175-059AEF1ED738}" type="presOf" srcId="{C28B6B53-E70C-BA4B-ADD8-B89BB4F1DF3A}" destId="{1DAC99ED-1BDE-C54A-B35A-FEE81324BC72}" srcOrd="0" destOrd="0" presId="urn:microsoft.com/office/officeart/2005/8/layout/orgChart1"/>
    <dgm:cxn modelId="{138D94A5-FFE2-C94D-8F44-C105DC08664B}" type="presOf" srcId="{3CD547BE-002A-684E-B589-40E1BD668298}" destId="{91D5378B-889C-DB47-8B1D-5F1828F7B21E}" srcOrd="0" destOrd="0" presId="urn:microsoft.com/office/officeart/2005/8/layout/orgChart1"/>
    <dgm:cxn modelId="{2D5BF3B8-D2F3-8F44-AD31-B8AE63F2B54C}" type="presOf" srcId="{77A7D7B5-D275-E145-A1D0-F6F785420232}" destId="{D97382C3-68D1-164E-9CED-550130EBF5FE}" srcOrd="0" destOrd="0" presId="urn:microsoft.com/office/officeart/2005/8/layout/orgChart1"/>
    <dgm:cxn modelId="{7D9609BB-0F6B-FD43-91DB-3B293DA5B6DE}" type="presOf" srcId="{D2612E18-50D2-8A43-BCC2-ED93A75F4AB0}" destId="{1767BDA9-30FF-0F44-B8E2-2B2D9E5EB6AA}" srcOrd="1" destOrd="0" presId="urn:microsoft.com/office/officeart/2005/8/layout/orgChart1"/>
    <dgm:cxn modelId="{B7E9C1C5-3D17-8F4C-87AB-B77A266CC183}" srcId="{FEBA821C-E41A-254D-A066-F89A8C1554E0}" destId="{FC4C3744-A73D-2F43-9A32-15B182A476E9}" srcOrd="0" destOrd="0" parTransId="{D7BE6B62-BC06-DA43-BF8E-AD6E85E40AD5}" sibTransId="{DA5564FE-6B7D-8F44-B830-A1B1509B6DD5}"/>
    <dgm:cxn modelId="{FF8358C7-9FCE-224C-BA7C-9DA63EE75FB5}" srcId="{FC4C3744-A73D-2F43-9A32-15B182A476E9}" destId="{E6336398-4103-5545-9FFB-FF3EDCA95019}" srcOrd="0" destOrd="0" parTransId="{C28B6B53-E70C-BA4B-ADD8-B89BB4F1DF3A}" sibTransId="{65476D7D-5E71-0549-BB88-9CDA5C953E66}"/>
    <dgm:cxn modelId="{CE85FFC9-D6D5-424A-88CE-01DE0849E7DA}" type="presOf" srcId="{521069EE-AA60-F04D-92F8-6966BF247DFA}" destId="{076F1507-5BC8-AB48-A57F-8675BB0FAF47}" srcOrd="0" destOrd="0" presId="urn:microsoft.com/office/officeart/2005/8/layout/orgChart1"/>
    <dgm:cxn modelId="{7A7F0ED7-6546-A04D-9EF5-7563588D8D5E}" type="presOf" srcId="{72F29642-B8D1-D743-9BFC-39DAF4CF4379}" destId="{126A2A32-A922-574F-B924-6D17D1FF2419}" srcOrd="1" destOrd="0" presId="urn:microsoft.com/office/officeart/2005/8/layout/orgChart1"/>
    <dgm:cxn modelId="{75D2CFFE-8E90-A643-A3E4-9C06C7140052}" type="presOf" srcId="{E6336398-4103-5545-9FFB-FF3EDCA95019}" destId="{FB10BF14-B87E-BB41-8270-F4AE9356AC3A}" srcOrd="0" destOrd="0" presId="urn:microsoft.com/office/officeart/2005/8/layout/orgChart1"/>
    <dgm:cxn modelId="{8CDBE0AD-F067-B74A-98D8-FD3A40A2437F}" type="presParOf" srcId="{BBCFE088-B9D0-484B-883A-540E3AB54D45}" destId="{E9C44C59-C418-294B-AAD1-D2B7B6AD5699}" srcOrd="0" destOrd="0" presId="urn:microsoft.com/office/officeart/2005/8/layout/orgChart1"/>
    <dgm:cxn modelId="{505602ED-D311-2041-A9DB-561E5A4EA110}" type="presParOf" srcId="{E9C44C59-C418-294B-AAD1-D2B7B6AD5699}" destId="{5BB4F4F3-4B01-6B44-BC56-47F297819BEB}" srcOrd="0" destOrd="0" presId="urn:microsoft.com/office/officeart/2005/8/layout/orgChart1"/>
    <dgm:cxn modelId="{D8AA6F6E-D877-D342-9CAA-E9671E5578F8}" type="presParOf" srcId="{5BB4F4F3-4B01-6B44-BC56-47F297819BEB}" destId="{6C69874E-78CB-754B-86C6-D1FF64C5FBD7}" srcOrd="0" destOrd="0" presId="urn:microsoft.com/office/officeart/2005/8/layout/orgChart1"/>
    <dgm:cxn modelId="{F2890FE6-FE54-DA43-A279-08E776A9E25E}" type="presParOf" srcId="{5BB4F4F3-4B01-6B44-BC56-47F297819BEB}" destId="{6AF87F87-9E18-5A49-8CED-188B43AE8B31}" srcOrd="1" destOrd="0" presId="urn:microsoft.com/office/officeart/2005/8/layout/orgChart1"/>
    <dgm:cxn modelId="{3E2BAE18-9938-BA4C-B321-F6F684818C61}" type="presParOf" srcId="{E9C44C59-C418-294B-AAD1-D2B7B6AD5699}" destId="{D2FEB627-AB1A-7E40-9A9D-D9AA6536376A}" srcOrd="1" destOrd="0" presId="urn:microsoft.com/office/officeart/2005/8/layout/orgChart1"/>
    <dgm:cxn modelId="{36D9360F-5EBC-CF43-9C80-D17FBAEAB50D}" type="presParOf" srcId="{D2FEB627-AB1A-7E40-9A9D-D9AA6536376A}" destId="{1DAC99ED-1BDE-C54A-B35A-FEE81324BC72}" srcOrd="0" destOrd="0" presId="urn:microsoft.com/office/officeart/2005/8/layout/orgChart1"/>
    <dgm:cxn modelId="{FDD1C228-80C4-F645-8672-BCFC19F4FFEA}" type="presParOf" srcId="{D2FEB627-AB1A-7E40-9A9D-D9AA6536376A}" destId="{9D25D46E-55DA-194D-918B-7CE73DF913AB}" srcOrd="1" destOrd="0" presId="urn:microsoft.com/office/officeart/2005/8/layout/orgChart1"/>
    <dgm:cxn modelId="{4002C69A-C559-2649-A39C-CE15B2CDF4A2}" type="presParOf" srcId="{9D25D46E-55DA-194D-918B-7CE73DF913AB}" destId="{E905B16B-BBB3-A848-8784-C20E55CB235F}" srcOrd="0" destOrd="0" presId="urn:microsoft.com/office/officeart/2005/8/layout/orgChart1"/>
    <dgm:cxn modelId="{F43A088C-75C8-754A-BC28-2046BA008DA5}" type="presParOf" srcId="{E905B16B-BBB3-A848-8784-C20E55CB235F}" destId="{FB10BF14-B87E-BB41-8270-F4AE9356AC3A}" srcOrd="0" destOrd="0" presId="urn:microsoft.com/office/officeart/2005/8/layout/orgChart1"/>
    <dgm:cxn modelId="{472E6226-1659-684B-9629-D13008A79611}" type="presParOf" srcId="{E905B16B-BBB3-A848-8784-C20E55CB235F}" destId="{8556042D-F278-4342-9735-8124E26A090E}" srcOrd="1" destOrd="0" presId="urn:microsoft.com/office/officeart/2005/8/layout/orgChart1"/>
    <dgm:cxn modelId="{C27A14B8-D429-A548-91FF-B797DB606B2E}" type="presParOf" srcId="{9D25D46E-55DA-194D-918B-7CE73DF913AB}" destId="{59405902-E1D7-CE45-9E5A-D1BC24EA911C}" srcOrd="1" destOrd="0" presId="urn:microsoft.com/office/officeart/2005/8/layout/orgChart1"/>
    <dgm:cxn modelId="{5EC25A81-5044-B342-B654-DDF99E2C5014}" type="presParOf" srcId="{9D25D46E-55DA-194D-918B-7CE73DF913AB}" destId="{BCD779E0-233D-5543-851E-A355E8A6657B}" srcOrd="2" destOrd="0" presId="urn:microsoft.com/office/officeart/2005/8/layout/orgChart1"/>
    <dgm:cxn modelId="{FBD08669-9941-174B-AB8E-E9B316536793}" type="presParOf" srcId="{D2FEB627-AB1A-7E40-9A9D-D9AA6536376A}" destId="{C7F9BE88-E7B7-3E4C-9425-A8592B78DE38}" srcOrd="2" destOrd="0" presId="urn:microsoft.com/office/officeart/2005/8/layout/orgChart1"/>
    <dgm:cxn modelId="{885F0AB5-354C-004F-9CBD-E7CE8ECE3246}" type="presParOf" srcId="{D2FEB627-AB1A-7E40-9A9D-D9AA6536376A}" destId="{3FA89C2B-EFA6-974D-9E08-BAFF290F94A0}" srcOrd="3" destOrd="0" presId="urn:microsoft.com/office/officeart/2005/8/layout/orgChart1"/>
    <dgm:cxn modelId="{2A88A2B4-0CBE-0E49-8377-758C1F4F1DD2}" type="presParOf" srcId="{3FA89C2B-EFA6-974D-9E08-BAFF290F94A0}" destId="{FA5EDD19-2CDE-9C4A-AA50-9C506EF2E6B0}" srcOrd="0" destOrd="0" presId="urn:microsoft.com/office/officeart/2005/8/layout/orgChart1"/>
    <dgm:cxn modelId="{5A2C3B9B-6A10-6C44-BDEA-9873E41E0181}" type="presParOf" srcId="{FA5EDD19-2CDE-9C4A-AA50-9C506EF2E6B0}" destId="{91D5378B-889C-DB47-8B1D-5F1828F7B21E}" srcOrd="0" destOrd="0" presId="urn:microsoft.com/office/officeart/2005/8/layout/orgChart1"/>
    <dgm:cxn modelId="{D5F9C26A-0B19-C74C-9205-4CDED993F3FF}" type="presParOf" srcId="{FA5EDD19-2CDE-9C4A-AA50-9C506EF2E6B0}" destId="{174875DF-3ABB-7A43-A19A-08B57D50FDB0}" srcOrd="1" destOrd="0" presId="urn:microsoft.com/office/officeart/2005/8/layout/orgChart1"/>
    <dgm:cxn modelId="{49963494-2A15-5249-A477-5ED42B29005D}" type="presParOf" srcId="{3FA89C2B-EFA6-974D-9E08-BAFF290F94A0}" destId="{9BF195D7-902E-7746-9036-5F47C65A79CC}" srcOrd="1" destOrd="0" presId="urn:microsoft.com/office/officeart/2005/8/layout/orgChart1"/>
    <dgm:cxn modelId="{9B326DE7-3C8A-0040-923B-885523EC944B}" type="presParOf" srcId="{3FA89C2B-EFA6-974D-9E08-BAFF290F94A0}" destId="{908C2277-2FEB-2841-B04E-449229236A20}" srcOrd="2" destOrd="0" presId="urn:microsoft.com/office/officeart/2005/8/layout/orgChart1"/>
    <dgm:cxn modelId="{F24337A3-A61A-104A-95E4-63BCEE2147CA}" type="presParOf" srcId="{D2FEB627-AB1A-7E40-9A9D-D9AA6536376A}" destId="{754294E1-6720-AB47-8AF0-2BFCA7A6FB7F}" srcOrd="4" destOrd="0" presId="urn:microsoft.com/office/officeart/2005/8/layout/orgChart1"/>
    <dgm:cxn modelId="{0B389442-1339-8041-9E85-2E1AFDA39014}" type="presParOf" srcId="{D2FEB627-AB1A-7E40-9A9D-D9AA6536376A}" destId="{A83DA166-DEF9-0E45-8801-A095ACE91A7D}" srcOrd="5" destOrd="0" presId="urn:microsoft.com/office/officeart/2005/8/layout/orgChart1"/>
    <dgm:cxn modelId="{44274F86-5E06-2C41-9614-AB37976F31F0}" type="presParOf" srcId="{A83DA166-DEF9-0E45-8801-A095ACE91A7D}" destId="{E4C01011-5C69-194D-BA11-1B5E8FDDC4A4}" srcOrd="0" destOrd="0" presId="urn:microsoft.com/office/officeart/2005/8/layout/orgChart1"/>
    <dgm:cxn modelId="{09076364-168B-7148-B617-B161F3026B58}" type="presParOf" srcId="{E4C01011-5C69-194D-BA11-1B5E8FDDC4A4}" destId="{2A4F8474-C9CE-4546-BB51-AA076CA059F0}" srcOrd="0" destOrd="0" presId="urn:microsoft.com/office/officeart/2005/8/layout/orgChart1"/>
    <dgm:cxn modelId="{30FBE052-6AD4-7A44-B7FE-92681C45E903}" type="presParOf" srcId="{E4C01011-5C69-194D-BA11-1B5E8FDDC4A4}" destId="{126A2A32-A922-574F-B924-6D17D1FF2419}" srcOrd="1" destOrd="0" presId="urn:microsoft.com/office/officeart/2005/8/layout/orgChart1"/>
    <dgm:cxn modelId="{D3754B17-45E5-FB48-8DF4-3EC7D2446477}" type="presParOf" srcId="{A83DA166-DEF9-0E45-8801-A095ACE91A7D}" destId="{0971FDD6-BD78-3B47-974C-D51EC9838D32}" srcOrd="1" destOrd="0" presId="urn:microsoft.com/office/officeart/2005/8/layout/orgChart1"/>
    <dgm:cxn modelId="{D0BE604E-2AAD-C04D-8DBF-67486633C831}" type="presParOf" srcId="{A83DA166-DEF9-0E45-8801-A095ACE91A7D}" destId="{64BC200D-37AF-7D4D-A239-00699CDC1B94}" srcOrd="2" destOrd="0" presId="urn:microsoft.com/office/officeart/2005/8/layout/orgChart1"/>
    <dgm:cxn modelId="{982F9BCD-B30C-E546-BE40-FF820159E522}" type="presParOf" srcId="{D2FEB627-AB1A-7E40-9A9D-D9AA6536376A}" destId="{1C306F79-6B4B-4448-9B69-D5CBF50E5C4E}" srcOrd="6" destOrd="0" presId="urn:microsoft.com/office/officeart/2005/8/layout/orgChart1"/>
    <dgm:cxn modelId="{23E61849-BD8C-B249-B78A-3121B963ACA2}" type="presParOf" srcId="{D2FEB627-AB1A-7E40-9A9D-D9AA6536376A}" destId="{FA89B874-3873-AD41-A93B-F88EAE29378E}" srcOrd="7" destOrd="0" presId="urn:microsoft.com/office/officeart/2005/8/layout/orgChart1"/>
    <dgm:cxn modelId="{F5D7246D-5E85-7242-9A14-1C9BA683B80A}" type="presParOf" srcId="{FA89B874-3873-AD41-A93B-F88EAE29378E}" destId="{DE68D5D4-F668-4248-B4DA-1B8AF2383AB4}" srcOrd="0" destOrd="0" presId="urn:microsoft.com/office/officeart/2005/8/layout/orgChart1"/>
    <dgm:cxn modelId="{24E733D0-9FCC-934A-B6C7-7B01242579E8}" type="presParOf" srcId="{DE68D5D4-F668-4248-B4DA-1B8AF2383AB4}" destId="{225E03DD-B4E4-A94C-9E3A-44FE75FFF9D3}" srcOrd="0" destOrd="0" presId="urn:microsoft.com/office/officeart/2005/8/layout/orgChart1"/>
    <dgm:cxn modelId="{81A5FF99-D4AD-B248-B11E-1436E9607B0D}" type="presParOf" srcId="{DE68D5D4-F668-4248-B4DA-1B8AF2383AB4}" destId="{1767BDA9-30FF-0F44-B8E2-2B2D9E5EB6AA}" srcOrd="1" destOrd="0" presId="urn:microsoft.com/office/officeart/2005/8/layout/orgChart1"/>
    <dgm:cxn modelId="{0C79BF12-3B1D-1343-9984-603FC383AFD2}" type="presParOf" srcId="{FA89B874-3873-AD41-A93B-F88EAE29378E}" destId="{9D5E94EE-92CD-744E-8E39-BB77BA718D91}" srcOrd="1" destOrd="0" presId="urn:microsoft.com/office/officeart/2005/8/layout/orgChart1"/>
    <dgm:cxn modelId="{B68734C0-00CD-034E-9303-526D29E65161}" type="presParOf" srcId="{FA89B874-3873-AD41-A93B-F88EAE29378E}" destId="{55D76A01-547F-5A41-9485-F12FE4D8EE33}" srcOrd="2" destOrd="0" presId="urn:microsoft.com/office/officeart/2005/8/layout/orgChart1"/>
    <dgm:cxn modelId="{49B55B08-1744-4841-B247-A4BD5F035491}" type="presParOf" srcId="{D2FEB627-AB1A-7E40-9A9D-D9AA6536376A}" destId="{392ED7B0-8739-F044-A231-5ECD94C4E563}" srcOrd="8" destOrd="0" presId="urn:microsoft.com/office/officeart/2005/8/layout/orgChart1"/>
    <dgm:cxn modelId="{08308247-DCF0-6049-A341-4A0226081784}" type="presParOf" srcId="{D2FEB627-AB1A-7E40-9A9D-D9AA6536376A}" destId="{AEA1D761-DE67-8D46-8BCA-65DEC103FD24}" srcOrd="9" destOrd="0" presId="urn:microsoft.com/office/officeart/2005/8/layout/orgChart1"/>
    <dgm:cxn modelId="{007BBB2E-83DF-8F4B-B9CA-A52A6E07B9F3}" type="presParOf" srcId="{AEA1D761-DE67-8D46-8BCA-65DEC103FD24}" destId="{22653840-B39C-D044-8BA2-2BE22AAAE07F}" srcOrd="0" destOrd="0" presId="urn:microsoft.com/office/officeart/2005/8/layout/orgChart1"/>
    <dgm:cxn modelId="{96B3A94E-0585-0443-89C9-A506F570CE8D}" type="presParOf" srcId="{22653840-B39C-D044-8BA2-2BE22AAAE07F}" destId="{DBDFA7A6-83D0-B84D-89BC-48B48DC2F7E3}" srcOrd="0" destOrd="0" presId="urn:microsoft.com/office/officeart/2005/8/layout/orgChart1"/>
    <dgm:cxn modelId="{A0738320-35B9-964F-9EB7-96B12BD6C802}" type="presParOf" srcId="{22653840-B39C-D044-8BA2-2BE22AAAE07F}" destId="{A5F75225-9874-8443-986D-215EAE4EF0E7}" srcOrd="1" destOrd="0" presId="urn:microsoft.com/office/officeart/2005/8/layout/orgChart1"/>
    <dgm:cxn modelId="{909DBB12-7B28-CE44-A047-1BDDC4ECFFD9}" type="presParOf" srcId="{AEA1D761-DE67-8D46-8BCA-65DEC103FD24}" destId="{C8851FCB-FADF-4746-BD8D-E4F0099A84BA}" srcOrd="1" destOrd="0" presId="urn:microsoft.com/office/officeart/2005/8/layout/orgChart1"/>
    <dgm:cxn modelId="{2A44A454-2650-7149-B97D-A2C3DA870CF7}" type="presParOf" srcId="{AEA1D761-DE67-8D46-8BCA-65DEC103FD24}" destId="{9C322A14-CB66-8B4E-8E20-6A74BF066CA7}" srcOrd="2" destOrd="0" presId="urn:microsoft.com/office/officeart/2005/8/layout/orgChart1"/>
    <dgm:cxn modelId="{1C741B51-C6F9-F84F-8637-BDCFAF74580E}" type="presParOf" srcId="{D2FEB627-AB1A-7E40-9A9D-D9AA6536376A}" destId="{D97382C3-68D1-164E-9CED-550130EBF5FE}" srcOrd="10" destOrd="0" presId="urn:microsoft.com/office/officeart/2005/8/layout/orgChart1"/>
    <dgm:cxn modelId="{30FADE28-F5A7-024B-BC85-C206DEE81749}" type="presParOf" srcId="{D2FEB627-AB1A-7E40-9A9D-D9AA6536376A}" destId="{C97516A3-D96B-5A44-BE08-AD35ADCD9046}" srcOrd="11" destOrd="0" presId="urn:microsoft.com/office/officeart/2005/8/layout/orgChart1"/>
    <dgm:cxn modelId="{6B300923-8229-214C-90AB-B02DBD809C79}" type="presParOf" srcId="{C97516A3-D96B-5A44-BE08-AD35ADCD9046}" destId="{FEB20AE9-53EF-1B49-90FE-FC8AAAEC53F3}" srcOrd="0" destOrd="0" presId="urn:microsoft.com/office/officeart/2005/8/layout/orgChart1"/>
    <dgm:cxn modelId="{71DA8446-6F38-E64B-9F4E-6439F18BE175}" type="presParOf" srcId="{FEB20AE9-53EF-1B49-90FE-FC8AAAEC53F3}" destId="{076F1507-5BC8-AB48-A57F-8675BB0FAF47}" srcOrd="0" destOrd="0" presId="urn:microsoft.com/office/officeart/2005/8/layout/orgChart1"/>
    <dgm:cxn modelId="{E06E1331-CA40-F145-99CA-F546AA6A22A8}" type="presParOf" srcId="{FEB20AE9-53EF-1B49-90FE-FC8AAAEC53F3}" destId="{5C9AEEE7-13CC-0740-80D4-EB5F601394BD}" srcOrd="1" destOrd="0" presId="urn:microsoft.com/office/officeart/2005/8/layout/orgChart1"/>
    <dgm:cxn modelId="{B3B27259-8083-4740-AAC7-62DBCDDF27AB}" type="presParOf" srcId="{C97516A3-D96B-5A44-BE08-AD35ADCD9046}" destId="{E7620779-B067-5F48-97E1-46A49819598D}" srcOrd="1" destOrd="0" presId="urn:microsoft.com/office/officeart/2005/8/layout/orgChart1"/>
    <dgm:cxn modelId="{5A16E5F4-1CEF-F742-85B2-58034445E6F1}" type="presParOf" srcId="{C97516A3-D96B-5A44-BE08-AD35ADCD9046}" destId="{A3B82A59-85CF-AD4C-87AF-A8F822F71124}" srcOrd="2" destOrd="0" presId="urn:microsoft.com/office/officeart/2005/8/layout/orgChart1"/>
    <dgm:cxn modelId="{1C399DF4-EFF9-9249-A732-77BDE6149214}" type="presParOf" srcId="{E9C44C59-C418-294B-AAD1-D2B7B6AD5699}" destId="{E66B5BCD-83FD-3144-8A80-4159F29CA68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A0A7D17-2A9F-BB45-9889-211A58E0EE39}" type="doc">
      <dgm:prSet loTypeId="urn:microsoft.com/office/officeart/2005/8/layout/hierarchy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4908B6-1316-F844-993F-054481DF454A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buClr>
              <a:srgbClr val="FF0000"/>
            </a:buClr>
          </a:pPr>
          <a:r>
            <a:rPr lang="en-CA" b="1" dirty="0">
              <a:solidFill>
                <a:srgbClr val="2E2EAD"/>
              </a:solidFill>
              <a:latin typeface="Calibri Bold"/>
              <a:ea typeface="Comic Sans MS" charset="0"/>
              <a:cs typeface="Comic Sans MS" charset="0"/>
            </a:rPr>
            <a:t>Effective sterilising doses for radiotherapy are</a:t>
          </a:r>
          <a:endParaRPr lang="en-US" dirty="0">
            <a:solidFill>
              <a:srgbClr val="2E2EAD"/>
            </a:solidFill>
          </a:endParaRPr>
        </a:p>
      </dgm:t>
    </dgm:pt>
    <dgm:pt modelId="{1F90A140-BA02-FC40-AF1B-60368C57C702}" type="parTrans" cxnId="{657FECC8-F752-4B47-A09C-A7D061306B08}">
      <dgm:prSet/>
      <dgm:spPr/>
      <dgm:t>
        <a:bodyPr/>
        <a:lstStyle/>
        <a:p>
          <a:endParaRPr lang="en-US"/>
        </a:p>
      </dgm:t>
    </dgm:pt>
    <dgm:pt modelId="{78D0CC00-557B-7E4A-9E8F-D9D3FC210C8F}" type="sibTrans" cxnId="{657FECC8-F752-4B47-A09C-A7D061306B08}">
      <dgm:prSet/>
      <dgm:spPr/>
      <dgm:t>
        <a:bodyPr/>
        <a:lstStyle/>
        <a:p>
          <a:endParaRPr lang="en-US"/>
        </a:p>
      </dgm:t>
    </dgm:pt>
    <dgm:pt modelId="{23621169-8F2D-6F4B-8E7F-1C01959192A4}">
      <dgm:prSet phldrT="[Text]" custT="1"/>
      <dgm:spPr/>
      <dgm:t>
        <a:bodyPr/>
        <a:lstStyle/>
        <a:p>
          <a:pPr>
            <a:buClr>
              <a:srgbClr val="FF0000"/>
            </a:buClr>
            <a:buFont typeface="Courier New" charset="0"/>
            <a:buChar char="o"/>
          </a:pPr>
          <a:r>
            <a:rPr lang="en-CA" sz="1800" b="1" dirty="0">
              <a:latin typeface="Calibri Bold"/>
              <a:ea typeface="Comic Sans MS" charset="0"/>
              <a:cs typeface="Comic Sans MS" charset="0"/>
            </a:rPr>
            <a:t>20·3 </a:t>
          </a:r>
          <a:r>
            <a:rPr lang="en-CA" sz="1800" b="1" dirty="0" err="1">
              <a:latin typeface="Calibri Bold"/>
              <a:ea typeface="Comic Sans MS" charset="0"/>
              <a:cs typeface="Comic Sans MS" charset="0"/>
            </a:rPr>
            <a:t>Gy</a:t>
          </a:r>
          <a:r>
            <a:rPr lang="en-CA" sz="1800" b="1" dirty="0">
              <a:latin typeface="Calibri Bold"/>
              <a:ea typeface="Comic Sans MS" charset="0"/>
              <a:cs typeface="Comic Sans MS" charset="0"/>
            </a:rPr>
            <a:t> at birth</a:t>
          </a:r>
        </a:p>
        <a:p>
          <a:pPr>
            <a:buClr>
              <a:srgbClr val="FF0000"/>
            </a:buClr>
            <a:buFont typeface="Courier New" charset="0"/>
            <a:buChar char="o"/>
          </a:pPr>
          <a:r>
            <a:rPr lang="en-CA" sz="1800" b="1" dirty="0">
              <a:latin typeface="Calibri Bold"/>
              <a:ea typeface="Comic Sans MS" charset="0"/>
              <a:cs typeface="Comic Sans MS" charset="0"/>
            </a:rPr>
            <a:t>18·4 </a:t>
          </a:r>
          <a:r>
            <a:rPr lang="en-CA" sz="1800" b="1" dirty="0" err="1">
              <a:latin typeface="Calibri Bold"/>
              <a:ea typeface="Comic Sans MS" charset="0"/>
              <a:cs typeface="Comic Sans MS" charset="0"/>
            </a:rPr>
            <a:t>Gy</a:t>
          </a:r>
          <a:r>
            <a:rPr lang="en-CA" sz="1800" b="1" dirty="0">
              <a:latin typeface="Calibri Bold"/>
              <a:ea typeface="Comic Sans MS" charset="0"/>
              <a:cs typeface="Comic Sans MS" charset="0"/>
            </a:rPr>
            <a:t> at 10 years</a:t>
          </a:r>
        </a:p>
        <a:p>
          <a:pPr>
            <a:buClr>
              <a:srgbClr val="FF0000"/>
            </a:buClr>
            <a:buFont typeface="Courier New" charset="0"/>
            <a:buChar char="o"/>
          </a:pPr>
          <a:r>
            <a:rPr lang="en-CA" sz="1800" b="1" dirty="0">
              <a:latin typeface="Calibri Bold"/>
              <a:ea typeface="Comic Sans MS" charset="0"/>
              <a:cs typeface="Comic Sans MS" charset="0"/>
            </a:rPr>
            <a:t>16·5 </a:t>
          </a:r>
          <a:r>
            <a:rPr lang="en-CA" sz="1800" b="1" dirty="0" err="1">
              <a:latin typeface="Calibri Bold"/>
              <a:ea typeface="Comic Sans MS" charset="0"/>
              <a:cs typeface="Comic Sans MS" charset="0"/>
            </a:rPr>
            <a:t>Gy</a:t>
          </a:r>
          <a:r>
            <a:rPr lang="en-CA" sz="1800" b="1" dirty="0">
              <a:latin typeface="Calibri Bold"/>
              <a:ea typeface="Comic Sans MS" charset="0"/>
              <a:cs typeface="Comic Sans MS" charset="0"/>
            </a:rPr>
            <a:t> at 20 years</a:t>
          </a:r>
        </a:p>
        <a:p>
          <a:pPr>
            <a:buClr>
              <a:srgbClr val="FF0000"/>
            </a:buClr>
            <a:buFont typeface="Courier New" charset="0"/>
            <a:buChar char="o"/>
          </a:pPr>
          <a:r>
            <a:rPr lang="en-CA" sz="1800" b="1" dirty="0">
              <a:latin typeface="Calibri Bold"/>
              <a:ea typeface="Comic Sans MS" charset="0"/>
              <a:cs typeface="Comic Sans MS" charset="0"/>
            </a:rPr>
            <a:t>14·3 </a:t>
          </a:r>
          <a:r>
            <a:rPr lang="en-CA" sz="1800" b="1" dirty="0" err="1">
              <a:latin typeface="Calibri Bold"/>
              <a:ea typeface="Comic Sans MS" charset="0"/>
              <a:cs typeface="Comic Sans MS" charset="0"/>
            </a:rPr>
            <a:t>Gy</a:t>
          </a:r>
          <a:r>
            <a:rPr lang="en-CA" sz="1800" b="1" dirty="0">
              <a:latin typeface="Calibri Bold"/>
              <a:ea typeface="Comic Sans MS" charset="0"/>
              <a:cs typeface="Comic Sans MS" charset="0"/>
            </a:rPr>
            <a:t> at 30 years</a:t>
          </a:r>
          <a:endParaRPr lang="en-US" sz="1800" dirty="0"/>
        </a:p>
      </dgm:t>
    </dgm:pt>
    <dgm:pt modelId="{6DD09AEA-0CF7-8D43-B222-7EEC46596C66}" type="parTrans" cxnId="{376B5BF4-0F25-B24C-97F5-A069244ADA33}">
      <dgm:prSet/>
      <dgm:spPr/>
      <dgm:t>
        <a:bodyPr/>
        <a:lstStyle/>
        <a:p>
          <a:endParaRPr lang="en-US"/>
        </a:p>
      </dgm:t>
    </dgm:pt>
    <dgm:pt modelId="{6E8B2C4D-68B3-E447-9245-061CE09476E1}" type="sibTrans" cxnId="{376B5BF4-0F25-B24C-97F5-A069244ADA33}">
      <dgm:prSet/>
      <dgm:spPr/>
      <dgm:t>
        <a:bodyPr/>
        <a:lstStyle/>
        <a:p>
          <a:endParaRPr lang="en-US"/>
        </a:p>
      </dgm:t>
    </dgm:pt>
    <dgm:pt modelId="{27A56C7F-59ED-D249-AE74-654C3AD29368}">
      <dgm:prSet phldrT="[Text]" custT="1"/>
      <dgm:spPr/>
      <dgm:t>
        <a:bodyPr/>
        <a:lstStyle/>
        <a:p>
          <a:r>
            <a:rPr lang="en-US" sz="1800" b="1" dirty="0">
              <a:latin typeface="Calibri Bold"/>
              <a:cs typeface="Comic Sans MS"/>
            </a:rPr>
            <a:t>Disrupt uterine anatomy</a:t>
          </a:r>
        </a:p>
        <a:p>
          <a:r>
            <a:rPr lang="en-US" sz="1800" b="1" dirty="0">
              <a:latin typeface="Calibri Bold"/>
              <a:cs typeface="Comic Sans MS"/>
            </a:rPr>
            <a:t>Diminish muscular elasticity</a:t>
          </a:r>
        </a:p>
        <a:p>
          <a:r>
            <a:rPr lang="en-US" sz="1800" b="1" dirty="0">
              <a:latin typeface="Calibri Bold"/>
              <a:cs typeface="Comic Sans MS"/>
            </a:rPr>
            <a:t>Increase fibrosis</a:t>
          </a:r>
        </a:p>
        <a:p>
          <a:r>
            <a:rPr lang="en-US" sz="1800" b="1" dirty="0">
              <a:latin typeface="Calibri Bold"/>
              <a:cs typeface="Comic Sans MS"/>
            </a:rPr>
            <a:t>Vascular damage</a:t>
          </a:r>
        </a:p>
        <a:p>
          <a:r>
            <a:rPr lang="en-US" sz="1800" b="1" dirty="0">
              <a:latin typeface="Calibri Bold"/>
              <a:cs typeface="Comic Sans MS"/>
            </a:rPr>
            <a:t>Cervical incompetence</a:t>
          </a:r>
          <a:endParaRPr lang="en-US" sz="1800" dirty="0"/>
        </a:p>
      </dgm:t>
    </dgm:pt>
    <dgm:pt modelId="{5D92AF42-DF29-AC45-9B1B-053E58C084A2}" type="parTrans" cxnId="{8A7154DC-B91E-564B-9C24-FE845D687E84}">
      <dgm:prSet/>
      <dgm:spPr/>
      <dgm:t>
        <a:bodyPr/>
        <a:lstStyle/>
        <a:p>
          <a:endParaRPr lang="en-US"/>
        </a:p>
      </dgm:t>
    </dgm:pt>
    <dgm:pt modelId="{48E1FD37-B030-BD4C-9EF7-5504AFF709E4}" type="sibTrans" cxnId="{8A7154DC-B91E-564B-9C24-FE845D687E84}">
      <dgm:prSet/>
      <dgm:spPr/>
      <dgm:t>
        <a:bodyPr/>
        <a:lstStyle/>
        <a:p>
          <a:endParaRPr lang="en-US"/>
        </a:p>
      </dgm:t>
    </dgm:pt>
    <dgm:pt modelId="{9A0229F0-5368-4A4A-A2D8-C4F5AD3B4D61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>
              <a:solidFill>
                <a:srgbClr val="2E2EAD"/>
              </a:solidFill>
              <a:latin typeface="Calibri Bold"/>
            </a:rPr>
            <a:t>Chemotherapy results in direct and indirect damage to ovaries by </a:t>
          </a:r>
          <a:endParaRPr lang="en-US" dirty="0">
            <a:solidFill>
              <a:srgbClr val="2E2EAD"/>
            </a:solidFill>
          </a:endParaRPr>
        </a:p>
      </dgm:t>
    </dgm:pt>
    <dgm:pt modelId="{AE0A4AB0-E178-7E46-993C-EF13A2C21400}" type="parTrans" cxnId="{A7A1CCD6-01FA-6144-B4EC-378CE36802FF}">
      <dgm:prSet/>
      <dgm:spPr/>
      <dgm:t>
        <a:bodyPr/>
        <a:lstStyle/>
        <a:p>
          <a:endParaRPr lang="en-US"/>
        </a:p>
      </dgm:t>
    </dgm:pt>
    <dgm:pt modelId="{4BF086F5-1043-D349-9F29-F87A75713067}" type="sibTrans" cxnId="{A7A1CCD6-01FA-6144-B4EC-378CE36802FF}">
      <dgm:prSet/>
      <dgm:spPr/>
      <dgm:t>
        <a:bodyPr/>
        <a:lstStyle/>
        <a:p>
          <a:endParaRPr lang="en-US"/>
        </a:p>
      </dgm:t>
    </dgm:pt>
    <dgm:pt modelId="{FE2DF450-3FD6-AA4D-B2BE-2472D17E9D44}">
      <dgm:prSet phldrT="[Text]" custT="1"/>
      <dgm:spPr/>
      <dgm:t>
        <a:bodyPr/>
        <a:lstStyle/>
        <a:p>
          <a:pPr>
            <a:buClr>
              <a:srgbClr val="FF0000"/>
            </a:buClr>
            <a:buFont typeface="Courier New" panose="02070309020205020404" pitchFamily="49" charset="0"/>
            <a:buChar char="o"/>
          </a:pPr>
          <a:r>
            <a:rPr lang="en-US" sz="1800" b="1" dirty="0"/>
            <a:t>Apoptosis</a:t>
          </a:r>
        </a:p>
        <a:p>
          <a:pPr>
            <a:buClr>
              <a:srgbClr val="FF0000"/>
            </a:buClr>
            <a:buFont typeface="Courier New" panose="02070309020205020404" pitchFamily="49" charset="0"/>
            <a:buChar char="o"/>
          </a:pPr>
          <a:r>
            <a:rPr lang="en-US" sz="1800" b="1" dirty="0"/>
            <a:t>Vascular Injury</a:t>
          </a:r>
        </a:p>
        <a:p>
          <a:pPr>
            <a:buClr>
              <a:srgbClr val="FF0000"/>
            </a:buClr>
            <a:buFont typeface="Courier New" panose="02070309020205020404" pitchFamily="49" charset="0"/>
            <a:buChar char="o"/>
          </a:pPr>
          <a:r>
            <a:rPr lang="en-US" sz="1800" b="1" dirty="0"/>
            <a:t>Cortical Fibrosis</a:t>
          </a:r>
          <a:endParaRPr lang="en-US" sz="1800" dirty="0"/>
        </a:p>
      </dgm:t>
    </dgm:pt>
    <dgm:pt modelId="{58A74279-BB08-B74D-9A33-53B81FD30192}" type="parTrans" cxnId="{AEAF0D0B-E0B2-7A41-AD41-99F39A7D6AB7}">
      <dgm:prSet/>
      <dgm:spPr/>
      <dgm:t>
        <a:bodyPr/>
        <a:lstStyle/>
        <a:p>
          <a:endParaRPr lang="en-US"/>
        </a:p>
      </dgm:t>
    </dgm:pt>
    <dgm:pt modelId="{08FA3EE4-CD0B-D147-867A-020797E90D6B}" type="sibTrans" cxnId="{AEAF0D0B-E0B2-7A41-AD41-99F39A7D6AB7}">
      <dgm:prSet/>
      <dgm:spPr/>
      <dgm:t>
        <a:bodyPr/>
        <a:lstStyle/>
        <a:p>
          <a:endParaRPr lang="en-US"/>
        </a:p>
      </dgm:t>
    </dgm:pt>
    <dgm:pt modelId="{3C6407E5-A4CB-544A-9ECF-DE9E1BA4CB42}">
      <dgm:prSet phldrT="[Text]" custT="1"/>
      <dgm:spPr/>
      <dgm:t>
        <a:bodyPr/>
        <a:lstStyle/>
        <a:p>
          <a:pPr>
            <a:lnSpc>
              <a:spcPct val="150000"/>
            </a:lnSpc>
            <a:buClr>
              <a:srgbClr val="FF0000"/>
            </a:buClr>
            <a:buFont typeface="Courier New" panose="02070309020205020404" pitchFamily="49" charset="0"/>
            <a:buChar char="o"/>
          </a:pPr>
          <a:r>
            <a:rPr lang="en-US" sz="1800" b="1" dirty="0"/>
            <a:t>Resulting in </a:t>
          </a:r>
          <a:r>
            <a:rPr lang="en-US" altLang="ko-KR" sz="1800" b="1" dirty="0">
              <a:latin typeface="Calibri Bold"/>
              <a:ea typeface="Gulim" charset="0"/>
              <a:cs typeface="Gulim" charset="0"/>
            </a:rPr>
            <a:t>destruction of growing follicles and loss of primordial follicles and corresponds to the dose, duration and type of chemotherapeutic agent used (More with </a:t>
          </a:r>
          <a:r>
            <a:rPr lang="en-US" sz="1800" b="1" dirty="0" err="1">
              <a:latin typeface="Calibri Bold"/>
            </a:rPr>
            <a:t>Alkylatying</a:t>
          </a:r>
          <a:r>
            <a:rPr lang="en-US" sz="1800" b="1" dirty="0">
              <a:latin typeface="Calibri Bold"/>
            </a:rPr>
            <a:t> agent)</a:t>
          </a:r>
          <a:endParaRPr lang="en-US" sz="1800" dirty="0"/>
        </a:p>
      </dgm:t>
    </dgm:pt>
    <dgm:pt modelId="{08A4FC8D-4C24-D34D-B640-0FF1C591D9DC}" type="parTrans" cxnId="{4B6D33AA-51F6-BF4E-AC65-E23F52C8B96C}">
      <dgm:prSet/>
      <dgm:spPr/>
      <dgm:t>
        <a:bodyPr/>
        <a:lstStyle/>
        <a:p>
          <a:endParaRPr lang="en-US"/>
        </a:p>
      </dgm:t>
    </dgm:pt>
    <dgm:pt modelId="{286AEC9B-B06F-3641-91A6-DAC72FC4F698}" type="sibTrans" cxnId="{4B6D33AA-51F6-BF4E-AC65-E23F52C8B96C}">
      <dgm:prSet/>
      <dgm:spPr/>
      <dgm:t>
        <a:bodyPr/>
        <a:lstStyle/>
        <a:p>
          <a:endParaRPr lang="en-US"/>
        </a:p>
      </dgm:t>
    </dgm:pt>
    <dgm:pt modelId="{DFA7BDB7-0A36-2F4C-97E4-887CDCCDEE77}" type="pres">
      <dgm:prSet presAssocID="{8A0A7D17-2A9F-BB45-9889-211A58E0EE3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6C44B58-F073-A34E-ACB6-1E2B19F73B7A}" type="pres">
      <dgm:prSet presAssocID="{464908B6-1316-F844-993F-054481DF454A}" presName="root" presStyleCnt="0"/>
      <dgm:spPr/>
    </dgm:pt>
    <dgm:pt modelId="{66A3F156-D253-1E41-BCCA-F33534061229}" type="pres">
      <dgm:prSet presAssocID="{464908B6-1316-F844-993F-054481DF454A}" presName="rootComposite" presStyleCnt="0"/>
      <dgm:spPr/>
    </dgm:pt>
    <dgm:pt modelId="{5A20BD6B-33EC-6947-A9E5-49F3FD6D48D2}" type="pres">
      <dgm:prSet presAssocID="{464908B6-1316-F844-993F-054481DF454A}" presName="rootText" presStyleLbl="node1" presStyleIdx="0" presStyleCnt="2" custLinFactNeighborX="-30997" custLinFactNeighborY="164"/>
      <dgm:spPr/>
    </dgm:pt>
    <dgm:pt modelId="{414FA7A3-AEC8-7D46-B21D-A70C4584CBE1}" type="pres">
      <dgm:prSet presAssocID="{464908B6-1316-F844-993F-054481DF454A}" presName="rootConnector" presStyleLbl="node1" presStyleIdx="0" presStyleCnt="2"/>
      <dgm:spPr/>
    </dgm:pt>
    <dgm:pt modelId="{E6FC5E7E-7FE6-BC4C-AB7E-888D70126F1B}" type="pres">
      <dgm:prSet presAssocID="{464908B6-1316-F844-993F-054481DF454A}" presName="childShape" presStyleCnt="0"/>
      <dgm:spPr/>
    </dgm:pt>
    <dgm:pt modelId="{C1A45DA1-5D25-FB47-A3B6-FF2551D16243}" type="pres">
      <dgm:prSet presAssocID="{6DD09AEA-0CF7-8D43-B222-7EEC46596C66}" presName="Name13" presStyleLbl="parChTrans1D2" presStyleIdx="0" presStyleCnt="4"/>
      <dgm:spPr/>
    </dgm:pt>
    <dgm:pt modelId="{3DEB6A6D-C9A5-0146-895C-C2020700BEF1}" type="pres">
      <dgm:prSet presAssocID="{23621169-8F2D-6F4B-8E7F-1C01959192A4}" presName="childText" presStyleLbl="bgAcc1" presStyleIdx="0" presStyleCnt="4" custScaleX="126236" custLinFactNeighborX="-38746" custLinFactNeighborY="164">
        <dgm:presLayoutVars>
          <dgm:bulletEnabled val="1"/>
        </dgm:presLayoutVars>
      </dgm:prSet>
      <dgm:spPr/>
    </dgm:pt>
    <dgm:pt modelId="{53D8ECCF-41AA-C648-80C0-085948F54A64}" type="pres">
      <dgm:prSet presAssocID="{5D92AF42-DF29-AC45-9B1B-053E58C084A2}" presName="Name13" presStyleLbl="parChTrans1D2" presStyleIdx="1" presStyleCnt="4"/>
      <dgm:spPr/>
    </dgm:pt>
    <dgm:pt modelId="{17AED8DF-3D40-3F49-AF8D-9FC211627AFF}" type="pres">
      <dgm:prSet presAssocID="{27A56C7F-59ED-D249-AE74-654C3AD29368}" presName="childText" presStyleLbl="bgAcc1" presStyleIdx="1" presStyleCnt="4" custScaleX="126236" custLinFactNeighborX="-38746" custLinFactNeighborY="164">
        <dgm:presLayoutVars>
          <dgm:bulletEnabled val="1"/>
        </dgm:presLayoutVars>
      </dgm:prSet>
      <dgm:spPr/>
    </dgm:pt>
    <dgm:pt modelId="{2499777D-3D3C-474E-BD90-1BC2891C6575}" type="pres">
      <dgm:prSet presAssocID="{9A0229F0-5368-4A4A-A2D8-C4F5AD3B4D61}" presName="root" presStyleCnt="0"/>
      <dgm:spPr/>
    </dgm:pt>
    <dgm:pt modelId="{AAF47467-7776-EA42-BBA5-6281E6AE396C}" type="pres">
      <dgm:prSet presAssocID="{9A0229F0-5368-4A4A-A2D8-C4F5AD3B4D61}" presName="rootComposite" presStyleCnt="0"/>
      <dgm:spPr/>
    </dgm:pt>
    <dgm:pt modelId="{35A8AFC9-45A4-C44F-853D-CD4582303722}" type="pres">
      <dgm:prSet presAssocID="{9A0229F0-5368-4A4A-A2D8-C4F5AD3B4D61}" presName="rootText" presStyleLbl="node1" presStyleIdx="1" presStyleCnt="2"/>
      <dgm:spPr/>
    </dgm:pt>
    <dgm:pt modelId="{D75A143E-538C-DF42-9BAB-C1628E8F4F8A}" type="pres">
      <dgm:prSet presAssocID="{9A0229F0-5368-4A4A-A2D8-C4F5AD3B4D61}" presName="rootConnector" presStyleLbl="node1" presStyleIdx="1" presStyleCnt="2"/>
      <dgm:spPr/>
    </dgm:pt>
    <dgm:pt modelId="{D360FC62-B8C5-C649-97EB-ABC93CE9F43E}" type="pres">
      <dgm:prSet presAssocID="{9A0229F0-5368-4A4A-A2D8-C4F5AD3B4D61}" presName="childShape" presStyleCnt="0"/>
      <dgm:spPr/>
    </dgm:pt>
    <dgm:pt modelId="{C9117A3A-C5DB-E349-878B-F5901D7A8D83}" type="pres">
      <dgm:prSet presAssocID="{58A74279-BB08-B74D-9A33-53B81FD30192}" presName="Name13" presStyleLbl="parChTrans1D2" presStyleIdx="2" presStyleCnt="4"/>
      <dgm:spPr/>
    </dgm:pt>
    <dgm:pt modelId="{E3CC16B3-C289-A544-875E-0E61020C0E1F}" type="pres">
      <dgm:prSet presAssocID="{FE2DF450-3FD6-AA4D-B2BE-2472D17E9D44}" presName="childText" presStyleLbl="bgAcc1" presStyleIdx="2" presStyleCnt="4" custScaleX="194494">
        <dgm:presLayoutVars>
          <dgm:bulletEnabled val="1"/>
        </dgm:presLayoutVars>
      </dgm:prSet>
      <dgm:spPr/>
    </dgm:pt>
    <dgm:pt modelId="{A759FCBB-3AC7-CA49-AAE2-604DE193411D}" type="pres">
      <dgm:prSet presAssocID="{08A4FC8D-4C24-D34D-B640-0FF1C591D9DC}" presName="Name13" presStyleLbl="parChTrans1D2" presStyleIdx="3" presStyleCnt="4"/>
      <dgm:spPr/>
    </dgm:pt>
    <dgm:pt modelId="{3C64001B-AC1E-0445-A145-6251182C0CD6}" type="pres">
      <dgm:prSet presAssocID="{3C6407E5-A4CB-544A-9ECF-DE9E1BA4CB42}" presName="childText" presStyleLbl="bgAcc1" presStyleIdx="3" presStyleCnt="4" custScaleX="194494">
        <dgm:presLayoutVars>
          <dgm:bulletEnabled val="1"/>
        </dgm:presLayoutVars>
      </dgm:prSet>
      <dgm:spPr/>
    </dgm:pt>
  </dgm:ptLst>
  <dgm:cxnLst>
    <dgm:cxn modelId="{4902DE08-E9F0-E64E-BB22-3C189C6608CE}" type="presOf" srcId="{5D92AF42-DF29-AC45-9B1B-053E58C084A2}" destId="{53D8ECCF-41AA-C648-80C0-085948F54A64}" srcOrd="0" destOrd="0" presId="urn:microsoft.com/office/officeart/2005/8/layout/hierarchy3"/>
    <dgm:cxn modelId="{AEAF0D0B-E0B2-7A41-AD41-99F39A7D6AB7}" srcId="{9A0229F0-5368-4A4A-A2D8-C4F5AD3B4D61}" destId="{FE2DF450-3FD6-AA4D-B2BE-2472D17E9D44}" srcOrd="0" destOrd="0" parTransId="{58A74279-BB08-B74D-9A33-53B81FD30192}" sibTransId="{08FA3EE4-CD0B-D147-867A-020797E90D6B}"/>
    <dgm:cxn modelId="{9D852419-71D0-104E-988E-43CE239DF22A}" type="presOf" srcId="{9A0229F0-5368-4A4A-A2D8-C4F5AD3B4D61}" destId="{D75A143E-538C-DF42-9BAB-C1628E8F4F8A}" srcOrd="1" destOrd="0" presId="urn:microsoft.com/office/officeart/2005/8/layout/hierarchy3"/>
    <dgm:cxn modelId="{7A71EE25-33B8-F84B-A6F1-44E7015EACA2}" type="presOf" srcId="{8A0A7D17-2A9F-BB45-9889-211A58E0EE39}" destId="{DFA7BDB7-0A36-2F4C-97E4-887CDCCDEE77}" srcOrd="0" destOrd="0" presId="urn:microsoft.com/office/officeart/2005/8/layout/hierarchy3"/>
    <dgm:cxn modelId="{200CE126-89CD-1349-A3C3-C30CDB834678}" type="presOf" srcId="{FE2DF450-3FD6-AA4D-B2BE-2472D17E9D44}" destId="{E3CC16B3-C289-A544-875E-0E61020C0E1F}" srcOrd="0" destOrd="0" presId="urn:microsoft.com/office/officeart/2005/8/layout/hierarchy3"/>
    <dgm:cxn modelId="{337C9F29-0EE1-C046-B86F-467240E5D483}" type="presOf" srcId="{08A4FC8D-4C24-D34D-B640-0FF1C591D9DC}" destId="{A759FCBB-3AC7-CA49-AAE2-604DE193411D}" srcOrd="0" destOrd="0" presId="urn:microsoft.com/office/officeart/2005/8/layout/hierarchy3"/>
    <dgm:cxn modelId="{4C74D23E-7BF7-F544-A175-C50883FE691E}" type="presOf" srcId="{23621169-8F2D-6F4B-8E7F-1C01959192A4}" destId="{3DEB6A6D-C9A5-0146-895C-C2020700BEF1}" srcOrd="0" destOrd="0" presId="urn:microsoft.com/office/officeart/2005/8/layout/hierarchy3"/>
    <dgm:cxn modelId="{801E9B4B-729F-8649-9089-DF4EFEEA71A3}" type="presOf" srcId="{464908B6-1316-F844-993F-054481DF454A}" destId="{414FA7A3-AEC8-7D46-B21D-A70C4584CBE1}" srcOrd="1" destOrd="0" presId="urn:microsoft.com/office/officeart/2005/8/layout/hierarchy3"/>
    <dgm:cxn modelId="{23287E7C-2F9A-E344-B1DB-9C12DB9D4F1A}" type="presOf" srcId="{9A0229F0-5368-4A4A-A2D8-C4F5AD3B4D61}" destId="{35A8AFC9-45A4-C44F-853D-CD4582303722}" srcOrd="0" destOrd="0" presId="urn:microsoft.com/office/officeart/2005/8/layout/hierarchy3"/>
    <dgm:cxn modelId="{55FEC4A2-7F84-0C46-B5EE-9F612799CB12}" type="presOf" srcId="{3C6407E5-A4CB-544A-9ECF-DE9E1BA4CB42}" destId="{3C64001B-AC1E-0445-A145-6251182C0CD6}" srcOrd="0" destOrd="0" presId="urn:microsoft.com/office/officeart/2005/8/layout/hierarchy3"/>
    <dgm:cxn modelId="{4B6D33AA-51F6-BF4E-AC65-E23F52C8B96C}" srcId="{9A0229F0-5368-4A4A-A2D8-C4F5AD3B4D61}" destId="{3C6407E5-A4CB-544A-9ECF-DE9E1BA4CB42}" srcOrd="1" destOrd="0" parTransId="{08A4FC8D-4C24-D34D-B640-0FF1C591D9DC}" sibTransId="{286AEC9B-B06F-3641-91A6-DAC72FC4F698}"/>
    <dgm:cxn modelId="{657FECC8-F752-4B47-A09C-A7D061306B08}" srcId="{8A0A7D17-2A9F-BB45-9889-211A58E0EE39}" destId="{464908B6-1316-F844-993F-054481DF454A}" srcOrd="0" destOrd="0" parTransId="{1F90A140-BA02-FC40-AF1B-60368C57C702}" sibTransId="{78D0CC00-557B-7E4A-9E8F-D9D3FC210C8F}"/>
    <dgm:cxn modelId="{49B9A0D4-0003-9B48-84F7-FA13B3EDDA1E}" type="presOf" srcId="{464908B6-1316-F844-993F-054481DF454A}" destId="{5A20BD6B-33EC-6947-A9E5-49F3FD6D48D2}" srcOrd="0" destOrd="0" presId="urn:microsoft.com/office/officeart/2005/8/layout/hierarchy3"/>
    <dgm:cxn modelId="{A7A1CCD6-01FA-6144-B4EC-378CE36802FF}" srcId="{8A0A7D17-2A9F-BB45-9889-211A58E0EE39}" destId="{9A0229F0-5368-4A4A-A2D8-C4F5AD3B4D61}" srcOrd="1" destOrd="0" parTransId="{AE0A4AB0-E178-7E46-993C-EF13A2C21400}" sibTransId="{4BF086F5-1043-D349-9F29-F87A75713067}"/>
    <dgm:cxn modelId="{8A7154DC-B91E-564B-9C24-FE845D687E84}" srcId="{464908B6-1316-F844-993F-054481DF454A}" destId="{27A56C7F-59ED-D249-AE74-654C3AD29368}" srcOrd="1" destOrd="0" parTransId="{5D92AF42-DF29-AC45-9B1B-053E58C084A2}" sibTransId="{48E1FD37-B030-BD4C-9EF7-5504AFF709E4}"/>
    <dgm:cxn modelId="{0FB491E7-BE0C-034D-86E2-F23DEAEEE62A}" type="presOf" srcId="{27A56C7F-59ED-D249-AE74-654C3AD29368}" destId="{17AED8DF-3D40-3F49-AF8D-9FC211627AFF}" srcOrd="0" destOrd="0" presId="urn:microsoft.com/office/officeart/2005/8/layout/hierarchy3"/>
    <dgm:cxn modelId="{60FBB3E9-A34B-BC4E-8CD6-82740AFE4833}" type="presOf" srcId="{6DD09AEA-0CF7-8D43-B222-7EEC46596C66}" destId="{C1A45DA1-5D25-FB47-A3B6-FF2551D16243}" srcOrd="0" destOrd="0" presId="urn:microsoft.com/office/officeart/2005/8/layout/hierarchy3"/>
    <dgm:cxn modelId="{376B5BF4-0F25-B24C-97F5-A069244ADA33}" srcId="{464908B6-1316-F844-993F-054481DF454A}" destId="{23621169-8F2D-6F4B-8E7F-1C01959192A4}" srcOrd="0" destOrd="0" parTransId="{6DD09AEA-0CF7-8D43-B222-7EEC46596C66}" sibTransId="{6E8B2C4D-68B3-E447-9245-061CE09476E1}"/>
    <dgm:cxn modelId="{22E893F7-6319-8749-96F2-43A2043EF295}" type="presOf" srcId="{58A74279-BB08-B74D-9A33-53B81FD30192}" destId="{C9117A3A-C5DB-E349-878B-F5901D7A8D83}" srcOrd="0" destOrd="0" presId="urn:microsoft.com/office/officeart/2005/8/layout/hierarchy3"/>
    <dgm:cxn modelId="{85346095-0B27-334C-A4D2-9C972E0E194A}" type="presParOf" srcId="{DFA7BDB7-0A36-2F4C-97E4-887CDCCDEE77}" destId="{16C44B58-F073-A34E-ACB6-1E2B19F73B7A}" srcOrd="0" destOrd="0" presId="urn:microsoft.com/office/officeart/2005/8/layout/hierarchy3"/>
    <dgm:cxn modelId="{F16DAD2B-7529-164E-9E0B-B9FB2C74EBF7}" type="presParOf" srcId="{16C44B58-F073-A34E-ACB6-1E2B19F73B7A}" destId="{66A3F156-D253-1E41-BCCA-F33534061229}" srcOrd="0" destOrd="0" presId="urn:microsoft.com/office/officeart/2005/8/layout/hierarchy3"/>
    <dgm:cxn modelId="{A724FFC1-F2F7-D043-BE5E-88BC566F28EB}" type="presParOf" srcId="{66A3F156-D253-1E41-BCCA-F33534061229}" destId="{5A20BD6B-33EC-6947-A9E5-49F3FD6D48D2}" srcOrd="0" destOrd="0" presId="urn:microsoft.com/office/officeart/2005/8/layout/hierarchy3"/>
    <dgm:cxn modelId="{B307A7AE-D825-4F4A-AEC3-492F18236D14}" type="presParOf" srcId="{66A3F156-D253-1E41-BCCA-F33534061229}" destId="{414FA7A3-AEC8-7D46-B21D-A70C4584CBE1}" srcOrd="1" destOrd="0" presId="urn:microsoft.com/office/officeart/2005/8/layout/hierarchy3"/>
    <dgm:cxn modelId="{920A6E56-C9B1-7246-A1F4-9E08591531B0}" type="presParOf" srcId="{16C44B58-F073-A34E-ACB6-1E2B19F73B7A}" destId="{E6FC5E7E-7FE6-BC4C-AB7E-888D70126F1B}" srcOrd="1" destOrd="0" presId="urn:microsoft.com/office/officeart/2005/8/layout/hierarchy3"/>
    <dgm:cxn modelId="{E7E1D275-6F44-FE44-A8FF-E17798471CB4}" type="presParOf" srcId="{E6FC5E7E-7FE6-BC4C-AB7E-888D70126F1B}" destId="{C1A45DA1-5D25-FB47-A3B6-FF2551D16243}" srcOrd="0" destOrd="0" presId="urn:microsoft.com/office/officeart/2005/8/layout/hierarchy3"/>
    <dgm:cxn modelId="{9CF1A549-F20D-9C4F-B5F9-95B334EC12A0}" type="presParOf" srcId="{E6FC5E7E-7FE6-BC4C-AB7E-888D70126F1B}" destId="{3DEB6A6D-C9A5-0146-895C-C2020700BEF1}" srcOrd="1" destOrd="0" presId="urn:microsoft.com/office/officeart/2005/8/layout/hierarchy3"/>
    <dgm:cxn modelId="{78928047-C733-3A4D-9037-C8CEC326FF2A}" type="presParOf" srcId="{E6FC5E7E-7FE6-BC4C-AB7E-888D70126F1B}" destId="{53D8ECCF-41AA-C648-80C0-085948F54A64}" srcOrd="2" destOrd="0" presId="urn:microsoft.com/office/officeart/2005/8/layout/hierarchy3"/>
    <dgm:cxn modelId="{DA2FA9BF-6849-CC44-916C-9D0A267FC081}" type="presParOf" srcId="{E6FC5E7E-7FE6-BC4C-AB7E-888D70126F1B}" destId="{17AED8DF-3D40-3F49-AF8D-9FC211627AFF}" srcOrd="3" destOrd="0" presId="urn:microsoft.com/office/officeart/2005/8/layout/hierarchy3"/>
    <dgm:cxn modelId="{C4E0A023-19DC-0E4E-B81C-BF2B3E192137}" type="presParOf" srcId="{DFA7BDB7-0A36-2F4C-97E4-887CDCCDEE77}" destId="{2499777D-3D3C-474E-BD90-1BC2891C6575}" srcOrd="1" destOrd="0" presId="urn:microsoft.com/office/officeart/2005/8/layout/hierarchy3"/>
    <dgm:cxn modelId="{A497EE44-6A2C-6C45-9A52-A7A5BEBE2286}" type="presParOf" srcId="{2499777D-3D3C-474E-BD90-1BC2891C6575}" destId="{AAF47467-7776-EA42-BBA5-6281E6AE396C}" srcOrd="0" destOrd="0" presId="urn:microsoft.com/office/officeart/2005/8/layout/hierarchy3"/>
    <dgm:cxn modelId="{FFDF732A-7503-A24B-8D6F-AEF5BF7B32E7}" type="presParOf" srcId="{AAF47467-7776-EA42-BBA5-6281E6AE396C}" destId="{35A8AFC9-45A4-C44F-853D-CD4582303722}" srcOrd="0" destOrd="0" presId="urn:microsoft.com/office/officeart/2005/8/layout/hierarchy3"/>
    <dgm:cxn modelId="{4B447A50-1EFA-764E-84B5-8608244981BE}" type="presParOf" srcId="{AAF47467-7776-EA42-BBA5-6281E6AE396C}" destId="{D75A143E-538C-DF42-9BAB-C1628E8F4F8A}" srcOrd="1" destOrd="0" presId="urn:microsoft.com/office/officeart/2005/8/layout/hierarchy3"/>
    <dgm:cxn modelId="{3961562C-AF82-9544-B4AD-892CC5D355B3}" type="presParOf" srcId="{2499777D-3D3C-474E-BD90-1BC2891C6575}" destId="{D360FC62-B8C5-C649-97EB-ABC93CE9F43E}" srcOrd="1" destOrd="0" presId="urn:microsoft.com/office/officeart/2005/8/layout/hierarchy3"/>
    <dgm:cxn modelId="{1A1D64FC-FEA4-D344-81CF-87DD35160EC5}" type="presParOf" srcId="{D360FC62-B8C5-C649-97EB-ABC93CE9F43E}" destId="{C9117A3A-C5DB-E349-878B-F5901D7A8D83}" srcOrd="0" destOrd="0" presId="urn:microsoft.com/office/officeart/2005/8/layout/hierarchy3"/>
    <dgm:cxn modelId="{E60D084C-634D-4D44-984E-253AAD288930}" type="presParOf" srcId="{D360FC62-B8C5-C649-97EB-ABC93CE9F43E}" destId="{E3CC16B3-C289-A544-875E-0E61020C0E1F}" srcOrd="1" destOrd="0" presId="urn:microsoft.com/office/officeart/2005/8/layout/hierarchy3"/>
    <dgm:cxn modelId="{E6EDD51D-0F57-594C-8462-BA6491CCA372}" type="presParOf" srcId="{D360FC62-B8C5-C649-97EB-ABC93CE9F43E}" destId="{A759FCBB-3AC7-CA49-AAE2-604DE193411D}" srcOrd="2" destOrd="0" presId="urn:microsoft.com/office/officeart/2005/8/layout/hierarchy3"/>
    <dgm:cxn modelId="{B4F1EBDF-93C3-0349-AB9D-5318FFCE1325}" type="presParOf" srcId="{D360FC62-B8C5-C649-97EB-ABC93CE9F43E}" destId="{3C64001B-AC1E-0445-A145-6251182C0CD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6AE579-767D-F847-9E9A-C575687B0012}" type="doc">
      <dgm:prSet loTypeId="urn:microsoft.com/office/officeart/2005/8/layout/lProcess2" loCatId="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AC942EF-D534-5641-BDB0-2F89C59D8C5A}">
      <dgm:prSet phldrT="[Text]" custT="1"/>
      <dgm:spPr/>
      <dgm:t>
        <a:bodyPr/>
        <a:lstStyle/>
        <a:p>
          <a:r>
            <a:rPr lang="en-US" sz="2800" b="1" i="0" dirty="0">
              <a:solidFill>
                <a:srgbClr val="FF0000"/>
              </a:solidFill>
              <a:latin typeface="Calibri Bold"/>
              <a:ea typeface="Comic Sans MS" charset="0"/>
              <a:cs typeface="Comic Sans MS" charset="0"/>
            </a:rPr>
            <a:t>Borderline Ovarian tumors</a:t>
          </a:r>
          <a:endParaRPr lang="en-US" sz="2800" dirty="0">
            <a:solidFill>
              <a:srgbClr val="FF0000"/>
            </a:solidFill>
          </a:endParaRPr>
        </a:p>
      </dgm:t>
    </dgm:pt>
    <dgm:pt modelId="{26BBB9B2-37EA-3840-90EF-F1E2BBE995AC}" type="parTrans" cxnId="{B8BAEFF4-753D-E242-8B7A-ADA18BAC93A1}">
      <dgm:prSet/>
      <dgm:spPr/>
      <dgm:t>
        <a:bodyPr/>
        <a:lstStyle/>
        <a:p>
          <a:endParaRPr lang="en-US"/>
        </a:p>
      </dgm:t>
    </dgm:pt>
    <dgm:pt modelId="{E1F927DD-907E-A14C-8225-952F34DAE394}" type="sibTrans" cxnId="{B8BAEFF4-753D-E242-8B7A-ADA18BAC93A1}">
      <dgm:prSet/>
      <dgm:spPr/>
      <dgm:t>
        <a:bodyPr/>
        <a:lstStyle/>
        <a:p>
          <a:endParaRPr lang="en-US"/>
        </a:p>
      </dgm:t>
    </dgm:pt>
    <dgm:pt modelId="{4F6B5442-DF76-244C-ADEE-CD62ED8D0272}">
      <dgm:prSet phldrT="[Text]" custT="1"/>
      <dgm:spPr/>
      <dgm:t>
        <a:bodyPr/>
        <a:lstStyle/>
        <a:p>
          <a:r>
            <a:rPr lang="en-US" sz="1600" b="1" i="0" dirty="0">
              <a:latin typeface="Calibri Bold"/>
              <a:ea typeface="Comic Sans MS" charset="0"/>
              <a:cs typeface="Comic Sans MS" charset="0"/>
            </a:rPr>
            <a:t>Conservative surgery in stage 1A </a:t>
          </a:r>
        </a:p>
      </dgm:t>
    </dgm:pt>
    <dgm:pt modelId="{F6C5A090-6A80-974D-B000-22F9081BE22A}" type="parTrans" cxnId="{90573ABE-9F29-9541-B9E8-A0F7A789BBAF}">
      <dgm:prSet/>
      <dgm:spPr/>
      <dgm:t>
        <a:bodyPr/>
        <a:lstStyle/>
        <a:p>
          <a:endParaRPr lang="en-US"/>
        </a:p>
      </dgm:t>
    </dgm:pt>
    <dgm:pt modelId="{13AFA737-63A2-0140-8DF9-844D4D881AA1}" type="sibTrans" cxnId="{90573ABE-9F29-9541-B9E8-A0F7A789BBAF}">
      <dgm:prSet/>
      <dgm:spPr/>
      <dgm:t>
        <a:bodyPr/>
        <a:lstStyle/>
        <a:p>
          <a:endParaRPr lang="en-US"/>
        </a:p>
      </dgm:t>
    </dgm:pt>
    <dgm:pt modelId="{8BF9E980-AC1E-1B4A-A793-CBC58190D5F7}">
      <dgm:prSet phldrT="[Text]" custT="1"/>
      <dgm:spPr/>
      <dgm:t>
        <a:bodyPr/>
        <a:lstStyle/>
        <a:p>
          <a:r>
            <a:rPr lang="en-US" sz="1600" b="1" i="0" dirty="0">
              <a:latin typeface="Calibri Bold"/>
              <a:ea typeface="Comic Sans MS" charset="0"/>
              <a:cs typeface="Comic Sans MS" charset="0"/>
            </a:rPr>
            <a:t>Intra surgery oocyte and ovarian tissue cryopreservation</a:t>
          </a:r>
        </a:p>
      </dgm:t>
    </dgm:pt>
    <dgm:pt modelId="{3A35E3C0-E43C-B843-AF47-945E00473BDC}" type="parTrans" cxnId="{39F8C972-F390-334E-BF87-8819B4006A72}">
      <dgm:prSet/>
      <dgm:spPr/>
      <dgm:t>
        <a:bodyPr/>
        <a:lstStyle/>
        <a:p>
          <a:endParaRPr lang="en-US"/>
        </a:p>
      </dgm:t>
    </dgm:pt>
    <dgm:pt modelId="{04CF2585-F89F-7E49-A25D-1B40C9AFBA08}" type="sibTrans" cxnId="{39F8C972-F390-334E-BF87-8819B4006A72}">
      <dgm:prSet/>
      <dgm:spPr/>
      <dgm:t>
        <a:bodyPr/>
        <a:lstStyle/>
        <a:p>
          <a:endParaRPr lang="en-US"/>
        </a:p>
      </dgm:t>
    </dgm:pt>
    <dgm:pt modelId="{DA3525A2-F4E6-544C-ABC5-47221445C71B}">
      <dgm:prSet phldrT="[Text]" custT="1"/>
      <dgm:spPr/>
      <dgm:t>
        <a:bodyPr/>
        <a:lstStyle/>
        <a:p>
          <a:r>
            <a:rPr lang="en-US" sz="2800" b="1" i="0" dirty="0">
              <a:solidFill>
                <a:srgbClr val="FF0000"/>
              </a:solidFill>
              <a:latin typeface="Calibri Bold"/>
              <a:ea typeface="Comic Sans MS" charset="0"/>
              <a:cs typeface="Comic Sans MS" charset="0"/>
            </a:rPr>
            <a:t>Epithelial</a:t>
          </a:r>
          <a:r>
            <a:rPr lang="en-US" sz="2800" b="1" i="0" baseline="0" dirty="0">
              <a:solidFill>
                <a:srgbClr val="FF0000"/>
              </a:solidFill>
              <a:latin typeface="Calibri Bold"/>
              <a:ea typeface="Comic Sans MS" charset="0"/>
              <a:cs typeface="Comic Sans MS" charset="0"/>
            </a:rPr>
            <a:t> Ovarian tumors</a:t>
          </a:r>
          <a:endParaRPr lang="en-US" sz="2800" b="1" i="0" dirty="0">
            <a:solidFill>
              <a:srgbClr val="FF0000"/>
            </a:solidFill>
            <a:latin typeface="Calibri Bold"/>
            <a:ea typeface="Comic Sans MS" charset="0"/>
            <a:cs typeface="Comic Sans MS" charset="0"/>
          </a:endParaRPr>
        </a:p>
      </dgm:t>
    </dgm:pt>
    <dgm:pt modelId="{BE1560A7-832D-574B-8256-37854C424ACD}" type="parTrans" cxnId="{4D6D0C91-4325-EA4B-ADFF-56E6C57A5C3B}">
      <dgm:prSet/>
      <dgm:spPr/>
      <dgm:t>
        <a:bodyPr/>
        <a:lstStyle/>
        <a:p>
          <a:endParaRPr lang="en-US"/>
        </a:p>
      </dgm:t>
    </dgm:pt>
    <dgm:pt modelId="{0307F2F2-002D-824A-AE9E-BDE2936BDA55}" type="sibTrans" cxnId="{4D6D0C91-4325-EA4B-ADFF-56E6C57A5C3B}">
      <dgm:prSet/>
      <dgm:spPr/>
      <dgm:t>
        <a:bodyPr/>
        <a:lstStyle/>
        <a:p>
          <a:endParaRPr lang="en-US"/>
        </a:p>
      </dgm:t>
    </dgm:pt>
    <dgm:pt modelId="{7FDCDC18-CA82-5E4A-A83C-FD5F8DD0E33E}">
      <dgm:prSet phldrT="[Text]" custT="1"/>
      <dgm:spPr/>
      <dgm:t>
        <a:bodyPr/>
        <a:lstStyle/>
        <a:p>
          <a:r>
            <a:rPr lang="en-US" sz="1600" b="1" i="0" dirty="0">
              <a:latin typeface="Calibri Bold"/>
              <a:ea typeface="Comic Sans MS" charset="0"/>
              <a:cs typeface="Comic Sans MS" charset="0"/>
            </a:rPr>
            <a:t>Stage IA, 1C  grade 1 and grade 2 tumors of mucinous, </a:t>
          </a:r>
          <a:r>
            <a:rPr lang="en-US" sz="1600" b="1" i="0" dirty="0" err="1">
              <a:latin typeface="Calibri Bold"/>
              <a:ea typeface="Comic Sans MS" charset="0"/>
              <a:cs typeface="Comic Sans MS" charset="0"/>
            </a:rPr>
            <a:t>endometrioid</a:t>
          </a:r>
          <a:r>
            <a:rPr lang="en-US" sz="1600" b="1" i="0" dirty="0">
              <a:latin typeface="Calibri Bold"/>
              <a:ea typeface="Comic Sans MS" charset="0"/>
              <a:cs typeface="Comic Sans MS" charset="0"/>
            </a:rPr>
            <a:t> or serous types suitable for fertility sparing surgery </a:t>
          </a:r>
        </a:p>
      </dgm:t>
    </dgm:pt>
    <dgm:pt modelId="{94C6F885-FDF3-C444-BCD0-591C63D0B2E4}" type="parTrans" cxnId="{8A3A762C-FA7B-FE4C-961E-B05E4A5ED985}">
      <dgm:prSet/>
      <dgm:spPr/>
      <dgm:t>
        <a:bodyPr/>
        <a:lstStyle/>
        <a:p>
          <a:endParaRPr lang="en-US"/>
        </a:p>
      </dgm:t>
    </dgm:pt>
    <dgm:pt modelId="{B7784EA9-091C-F240-9C7E-54403D28A9E5}" type="sibTrans" cxnId="{8A3A762C-FA7B-FE4C-961E-B05E4A5ED985}">
      <dgm:prSet/>
      <dgm:spPr/>
      <dgm:t>
        <a:bodyPr/>
        <a:lstStyle/>
        <a:p>
          <a:endParaRPr lang="en-US"/>
        </a:p>
      </dgm:t>
    </dgm:pt>
    <dgm:pt modelId="{38B85D64-ED11-0E44-BCF4-D5BC7F85C00F}">
      <dgm:prSet phldrT="[Text]" custT="1"/>
      <dgm:spPr/>
      <dgm:t>
        <a:bodyPr/>
        <a:lstStyle/>
        <a:p>
          <a:r>
            <a:rPr lang="en-US" sz="1600" b="1" i="0" dirty="0">
              <a:latin typeface="Calibri Bold"/>
              <a:ea typeface="Comic Sans MS" charset="0"/>
              <a:cs typeface="Comic Sans MS" charset="0"/>
            </a:rPr>
            <a:t>Oophorectomy with cryopreservation of ovarian tissue from contralateral ovary and IVM from aspirated follicles</a:t>
          </a:r>
        </a:p>
      </dgm:t>
    </dgm:pt>
    <dgm:pt modelId="{B0528C19-CF36-FD4F-9737-C50023535D92}" type="parTrans" cxnId="{42846378-5C1D-D348-9A0A-C950C3784607}">
      <dgm:prSet/>
      <dgm:spPr/>
      <dgm:t>
        <a:bodyPr/>
        <a:lstStyle/>
        <a:p>
          <a:endParaRPr lang="en-US"/>
        </a:p>
      </dgm:t>
    </dgm:pt>
    <dgm:pt modelId="{D5FFF900-3BBD-FC49-943C-AF16C94B0DD0}" type="sibTrans" cxnId="{42846378-5C1D-D348-9A0A-C950C3784607}">
      <dgm:prSet/>
      <dgm:spPr/>
      <dgm:t>
        <a:bodyPr/>
        <a:lstStyle/>
        <a:p>
          <a:endParaRPr lang="en-US"/>
        </a:p>
      </dgm:t>
    </dgm:pt>
    <dgm:pt modelId="{48D3247D-A8A7-7E41-BF8D-C38302C040E1}">
      <dgm:prSet phldrT="[Text]" custT="1"/>
      <dgm:spPr/>
      <dgm:t>
        <a:bodyPr/>
        <a:lstStyle/>
        <a:p>
          <a:r>
            <a:rPr lang="en-US" sz="2800" b="1" i="0" dirty="0">
              <a:solidFill>
                <a:srgbClr val="FF0000"/>
              </a:solidFill>
              <a:latin typeface="Calibri Bold"/>
              <a:ea typeface="Comic Sans MS" charset="0"/>
              <a:cs typeface="Comic Sans MS" charset="0"/>
            </a:rPr>
            <a:t>Germ Cell tumors</a:t>
          </a:r>
        </a:p>
      </dgm:t>
    </dgm:pt>
    <dgm:pt modelId="{E8D7D9EA-657F-2640-969B-D9B048018CF5}" type="parTrans" cxnId="{A5AEAC1D-1788-2D4E-85F6-BA88050D4574}">
      <dgm:prSet/>
      <dgm:spPr/>
      <dgm:t>
        <a:bodyPr/>
        <a:lstStyle/>
        <a:p>
          <a:endParaRPr lang="en-US"/>
        </a:p>
      </dgm:t>
    </dgm:pt>
    <dgm:pt modelId="{B5A521E5-6A52-CC43-B4BB-C7DF7BC4DABE}" type="sibTrans" cxnId="{A5AEAC1D-1788-2D4E-85F6-BA88050D4574}">
      <dgm:prSet/>
      <dgm:spPr/>
      <dgm:t>
        <a:bodyPr/>
        <a:lstStyle/>
        <a:p>
          <a:endParaRPr lang="en-US"/>
        </a:p>
      </dgm:t>
    </dgm:pt>
    <dgm:pt modelId="{1B91E56E-A0D1-BC41-A5A4-0323AFB368CC}">
      <dgm:prSet phldrT="[Text]" custT="1"/>
      <dgm:spPr/>
      <dgm:t>
        <a:bodyPr/>
        <a:lstStyle/>
        <a:p>
          <a:r>
            <a:rPr lang="en-US" sz="1600" b="1" i="0" dirty="0">
              <a:latin typeface="Calibri Bold"/>
              <a:ea typeface="Comic Sans MS" charset="0"/>
              <a:cs typeface="Comic Sans MS" charset="0"/>
            </a:rPr>
            <a:t>Sensitive to chemotherapy</a:t>
          </a:r>
        </a:p>
      </dgm:t>
    </dgm:pt>
    <dgm:pt modelId="{4FEE061A-4D55-6946-8EC3-FDBEDC6BF863}" type="parTrans" cxnId="{DA47D693-9B88-244C-AC87-E52D2A5C63D0}">
      <dgm:prSet/>
      <dgm:spPr/>
      <dgm:t>
        <a:bodyPr/>
        <a:lstStyle/>
        <a:p>
          <a:endParaRPr lang="en-US"/>
        </a:p>
      </dgm:t>
    </dgm:pt>
    <dgm:pt modelId="{6A111EB5-14B8-4940-BC94-8DEE8B32A582}" type="sibTrans" cxnId="{DA47D693-9B88-244C-AC87-E52D2A5C63D0}">
      <dgm:prSet/>
      <dgm:spPr/>
      <dgm:t>
        <a:bodyPr/>
        <a:lstStyle/>
        <a:p>
          <a:endParaRPr lang="en-US"/>
        </a:p>
      </dgm:t>
    </dgm:pt>
    <dgm:pt modelId="{1AF2A27E-F88D-214B-9601-9784C55580A4}">
      <dgm:prSet phldrT="[Text]" custT="1"/>
      <dgm:spPr/>
      <dgm:t>
        <a:bodyPr/>
        <a:lstStyle/>
        <a:p>
          <a:r>
            <a:rPr lang="en-US" sz="1600" b="1" i="0" dirty="0">
              <a:latin typeface="Calibri Bold"/>
              <a:ea typeface="Comic Sans MS" charset="0"/>
              <a:cs typeface="Comic Sans MS" charset="0"/>
            </a:rPr>
            <a:t>Majority will resume normal menstrual function following chemotherapy   </a:t>
          </a:r>
        </a:p>
      </dgm:t>
    </dgm:pt>
    <dgm:pt modelId="{E6E4F065-84BF-3F4B-A416-9BD28C3C6C36}" type="parTrans" cxnId="{73DD97EE-5D75-9B4F-BF0D-A7A70797AB71}">
      <dgm:prSet/>
      <dgm:spPr/>
      <dgm:t>
        <a:bodyPr/>
        <a:lstStyle/>
        <a:p>
          <a:endParaRPr lang="en-US"/>
        </a:p>
      </dgm:t>
    </dgm:pt>
    <dgm:pt modelId="{B43A6738-952E-124E-81A1-2073D4B121D7}" type="sibTrans" cxnId="{73DD97EE-5D75-9B4F-BF0D-A7A70797AB71}">
      <dgm:prSet/>
      <dgm:spPr/>
      <dgm:t>
        <a:bodyPr/>
        <a:lstStyle/>
        <a:p>
          <a:endParaRPr lang="en-US"/>
        </a:p>
      </dgm:t>
    </dgm:pt>
    <dgm:pt modelId="{D1B83919-9488-7B41-BF08-BE100C336700}">
      <dgm:prSet phldrT="[Text]" custT="1"/>
      <dgm:spPr/>
      <dgm:t>
        <a:bodyPr/>
        <a:lstStyle/>
        <a:p>
          <a:r>
            <a:rPr lang="en-US" sz="1600" b="1" i="0" dirty="0">
              <a:latin typeface="Calibri Bold"/>
              <a:ea typeface="Comic Sans MS" charset="0"/>
              <a:cs typeface="Comic Sans MS" charset="0"/>
            </a:rPr>
            <a:t>Post surgery COS with IVM or</a:t>
          </a:r>
          <a:r>
            <a:rPr lang="en-US" sz="1600" b="1" i="0" baseline="0" dirty="0">
              <a:latin typeface="Calibri Bold"/>
              <a:ea typeface="Comic Sans MS" charset="0"/>
              <a:cs typeface="Comic Sans MS" charset="0"/>
            </a:rPr>
            <a:t> IVF </a:t>
          </a:r>
          <a:endParaRPr lang="en-US" sz="1600" b="1" i="0" dirty="0">
            <a:latin typeface="Calibri Bold"/>
            <a:ea typeface="Comic Sans MS" charset="0"/>
            <a:cs typeface="Comic Sans MS" charset="0"/>
          </a:endParaRPr>
        </a:p>
      </dgm:t>
    </dgm:pt>
    <dgm:pt modelId="{D8CCC75C-CE3F-4D41-AF91-BC6199AE5433}" type="parTrans" cxnId="{CC630902-CCD4-C04C-B342-2244500764AE}">
      <dgm:prSet/>
      <dgm:spPr/>
      <dgm:t>
        <a:bodyPr/>
        <a:lstStyle/>
        <a:p>
          <a:endParaRPr lang="en-US"/>
        </a:p>
      </dgm:t>
    </dgm:pt>
    <dgm:pt modelId="{EE7F5760-9219-A44C-A88B-3FD16CBD106D}" type="sibTrans" cxnId="{CC630902-CCD4-C04C-B342-2244500764AE}">
      <dgm:prSet/>
      <dgm:spPr/>
      <dgm:t>
        <a:bodyPr/>
        <a:lstStyle/>
        <a:p>
          <a:endParaRPr lang="en-US"/>
        </a:p>
      </dgm:t>
    </dgm:pt>
    <dgm:pt modelId="{C3D54F3C-B985-F14F-B8DE-BAD55E002050}">
      <dgm:prSet phldrT="[Text]" custT="1"/>
      <dgm:spPr/>
      <dgm:t>
        <a:bodyPr/>
        <a:lstStyle/>
        <a:p>
          <a:r>
            <a:rPr lang="en-US" sz="1600" b="1" i="0" dirty="0">
              <a:latin typeface="Calibri Bold"/>
              <a:ea typeface="Comic Sans MS" charset="0"/>
              <a:cs typeface="Comic Sans MS" charset="0"/>
            </a:rPr>
            <a:t>Oophorectomy with preservation of contralateral ovary followed by IVM or IVF </a:t>
          </a:r>
        </a:p>
      </dgm:t>
    </dgm:pt>
    <dgm:pt modelId="{DFBA76B0-138A-3D44-9ADB-4FA6C12EF8D8}" type="parTrans" cxnId="{78D79D06-9465-1443-BBA4-DE5F4D660CA8}">
      <dgm:prSet/>
      <dgm:spPr/>
      <dgm:t>
        <a:bodyPr/>
        <a:lstStyle/>
        <a:p>
          <a:endParaRPr lang="en-US"/>
        </a:p>
      </dgm:t>
    </dgm:pt>
    <dgm:pt modelId="{EE831DD6-8BC1-324A-8F9F-588925747221}" type="sibTrans" cxnId="{78D79D06-9465-1443-BBA4-DE5F4D660CA8}">
      <dgm:prSet/>
      <dgm:spPr/>
      <dgm:t>
        <a:bodyPr/>
        <a:lstStyle/>
        <a:p>
          <a:endParaRPr lang="en-US"/>
        </a:p>
      </dgm:t>
    </dgm:pt>
    <dgm:pt modelId="{32053B21-DE73-2246-A0B7-09F206E490C2}">
      <dgm:prSet phldrT="[Text]" custT="1"/>
      <dgm:spPr/>
      <dgm:t>
        <a:bodyPr/>
        <a:lstStyle/>
        <a:p>
          <a:r>
            <a:rPr lang="en-US" sz="1600" b="1" i="0" dirty="0">
              <a:latin typeface="Calibri Bold"/>
              <a:ea typeface="Comic Sans MS" charset="0"/>
              <a:cs typeface="Comic Sans MS" charset="0"/>
            </a:rPr>
            <a:t>If oophorectomy required cryopreservation</a:t>
          </a:r>
          <a:r>
            <a:rPr lang="en-US" sz="1600" b="1" i="0" baseline="0" dirty="0">
              <a:latin typeface="Calibri Bold"/>
              <a:ea typeface="Comic Sans MS" charset="0"/>
              <a:cs typeface="Comic Sans MS" charset="0"/>
            </a:rPr>
            <a:t> of ovarian tissue and IVM from aspirated follicles of the contralateral ovary</a:t>
          </a:r>
          <a:endParaRPr lang="en-US" sz="1600" b="1" i="0" dirty="0">
            <a:latin typeface="Calibri Bold"/>
            <a:ea typeface="Comic Sans MS" charset="0"/>
            <a:cs typeface="Comic Sans MS" charset="0"/>
          </a:endParaRPr>
        </a:p>
      </dgm:t>
    </dgm:pt>
    <dgm:pt modelId="{028ADCB8-6EFA-F644-BC64-B57B80E9899E}" type="parTrans" cxnId="{EA789355-CD63-AB4F-A16B-AF1183FCE3E0}">
      <dgm:prSet/>
      <dgm:spPr/>
      <dgm:t>
        <a:bodyPr/>
        <a:lstStyle/>
        <a:p>
          <a:endParaRPr lang="en-US"/>
        </a:p>
      </dgm:t>
    </dgm:pt>
    <dgm:pt modelId="{3BCC5A9C-B5A3-ED4E-BFA3-486AFB6CF1F1}" type="sibTrans" cxnId="{EA789355-CD63-AB4F-A16B-AF1183FCE3E0}">
      <dgm:prSet/>
      <dgm:spPr/>
      <dgm:t>
        <a:bodyPr/>
        <a:lstStyle/>
        <a:p>
          <a:endParaRPr lang="en-US"/>
        </a:p>
      </dgm:t>
    </dgm:pt>
    <dgm:pt modelId="{2B2A1685-E338-5C44-BBF1-5799EC2EF339}" type="pres">
      <dgm:prSet presAssocID="{EC6AE579-767D-F847-9E9A-C575687B0012}" presName="theList" presStyleCnt="0">
        <dgm:presLayoutVars>
          <dgm:dir/>
          <dgm:animLvl val="lvl"/>
          <dgm:resizeHandles val="exact"/>
        </dgm:presLayoutVars>
      </dgm:prSet>
      <dgm:spPr/>
    </dgm:pt>
    <dgm:pt modelId="{3E1092CC-4277-9F45-9947-B74BBA8AD537}" type="pres">
      <dgm:prSet presAssocID="{AAC942EF-D534-5641-BDB0-2F89C59D8C5A}" presName="compNode" presStyleCnt="0"/>
      <dgm:spPr/>
    </dgm:pt>
    <dgm:pt modelId="{85E7C8D0-DF82-314D-9149-37864410E5C2}" type="pres">
      <dgm:prSet presAssocID="{AAC942EF-D534-5641-BDB0-2F89C59D8C5A}" presName="aNode" presStyleLbl="bgShp" presStyleIdx="0" presStyleCnt="3" custLinFactNeighborX="622" custLinFactNeighborY="592"/>
      <dgm:spPr/>
    </dgm:pt>
    <dgm:pt modelId="{E8463130-1449-D942-8687-89B2464E4405}" type="pres">
      <dgm:prSet presAssocID="{AAC942EF-D534-5641-BDB0-2F89C59D8C5A}" presName="textNode" presStyleLbl="bgShp" presStyleIdx="0" presStyleCnt="3"/>
      <dgm:spPr/>
    </dgm:pt>
    <dgm:pt modelId="{EEC01082-B274-A84C-BA4D-B5FBF0C5485C}" type="pres">
      <dgm:prSet presAssocID="{AAC942EF-D534-5641-BDB0-2F89C59D8C5A}" presName="compChildNode" presStyleCnt="0"/>
      <dgm:spPr/>
    </dgm:pt>
    <dgm:pt modelId="{0869DC98-7ECA-BA42-A42F-C0009F6D1D19}" type="pres">
      <dgm:prSet presAssocID="{AAC942EF-D534-5641-BDB0-2F89C59D8C5A}" presName="theInnerList" presStyleCnt="0"/>
      <dgm:spPr/>
    </dgm:pt>
    <dgm:pt modelId="{9FE85D35-ACB6-D541-8FF3-F252C4F47BF1}" type="pres">
      <dgm:prSet presAssocID="{4F6B5442-DF76-244C-ADEE-CD62ED8D0272}" presName="childNode" presStyleLbl="node1" presStyleIdx="0" presStyleCnt="9">
        <dgm:presLayoutVars>
          <dgm:bulletEnabled val="1"/>
        </dgm:presLayoutVars>
      </dgm:prSet>
      <dgm:spPr/>
    </dgm:pt>
    <dgm:pt modelId="{DC3EEB38-4250-9141-A1FA-EB627676B510}" type="pres">
      <dgm:prSet presAssocID="{4F6B5442-DF76-244C-ADEE-CD62ED8D0272}" presName="aSpace2" presStyleCnt="0"/>
      <dgm:spPr/>
    </dgm:pt>
    <dgm:pt modelId="{B9E0420D-B22C-2943-B365-BA279E0A8D0B}" type="pres">
      <dgm:prSet presAssocID="{8BF9E980-AC1E-1B4A-A793-CBC58190D5F7}" presName="childNode" presStyleLbl="node1" presStyleIdx="1" presStyleCnt="9">
        <dgm:presLayoutVars>
          <dgm:bulletEnabled val="1"/>
        </dgm:presLayoutVars>
      </dgm:prSet>
      <dgm:spPr/>
    </dgm:pt>
    <dgm:pt modelId="{3D3F6517-4100-0942-B8CA-E9A9000D53D7}" type="pres">
      <dgm:prSet presAssocID="{8BF9E980-AC1E-1B4A-A793-CBC58190D5F7}" presName="aSpace2" presStyleCnt="0"/>
      <dgm:spPr/>
    </dgm:pt>
    <dgm:pt modelId="{D373EE35-F9E1-A640-BA7E-7ACFB08F3552}" type="pres">
      <dgm:prSet presAssocID="{D1B83919-9488-7B41-BF08-BE100C336700}" presName="childNode" presStyleLbl="node1" presStyleIdx="2" presStyleCnt="9">
        <dgm:presLayoutVars>
          <dgm:bulletEnabled val="1"/>
        </dgm:presLayoutVars>
      </dgm:prSet>
      <dgm:spPr/>
    </dgm:pt>
    <dgm:pt modelId="{509B97F5-80D3-DF4E-9473-B6F0554E1E2F}" type="pres">
      <dgm:prSet presAssocID="{AAC942EF-D534-5641-BDB0-2F89C59D8C5A}" presName="aSpace" presStyleCnt="0"/>
      <dgm:spPr/>
    </dgm:pt>
    <dgm:pt modelId="{D61DCD3B-891C-974C-88DD-A9C439226D1B}" type="pres">
      <dgm:prSet presAssocID="{DA3525A2-F4E6-544C-ABC5-47221445C71B}" presName="compNode" presStyleCnt="0"/>
      <dgm:spPr/>
    </dgm:pt>
    <dgm:pt modelId="{2CFE3596-5FA3-9349-8FAA-F9D009FED6BD}" type="pres">
      <dgm:prSet presAssocID="{DA3525A2-F4E6-544C-ABC5-47221445C71B}" presName="aNode" presStyleLbl="bgShp" presStyleIdx="1" presStyleCnt="3" custScaleX="106773"/>
      <dgm:spPr/>
    </dgm:pt>
    <dgm:pt modelId="{8FC1EAA3-85E1-F140-839E-D9EFCCB98D1C}" type="pres">
      <dgm:prSet presAssocID="{DA3525A2-F4E6-544C-ABC5-47221445C71B}" presName="textNode" presStyleLbl="bgShp" presStyleIdx="1" presStyleCnt="3"/>
      <dgm:spPr/>
    </dgm:pt>
    <dgm:pt modelId="{13FB9200-5D17-F045-8FDB-F60BCE9B58B9}" type="pres">
      <dgm:prSet presAssocID="{DA3525A2-F4E6-544C-ABC5-47221445C71B}" presName="compChildNode" presStyleCnt="0"/>
      <dgm:spPr/>
    </dgm:pt>
    <dgm:pt modelId="{2903514C-FF52-D74E-9C4D-0E3FDA290687}" type="pres">
      <dgm:prSet presAssocID="{DA3525A2-F4E6-544C-ABC5-47221445C71B}" presName="theInnerList" presStyleCnt="0"/>
      <dgm:spPr/>
    </dgm:pt>
    <dgm:pt modelId="{742FA295-680E-3647-B6A4-76FA2A7BF55A}" type="pres">
      <dgm:prSet presAssocID="{7FDCDC18-CA82-5E4A-A83C-FD5F8DD0E33E}" presName="childNode" presStyleLbl="node1" presStyleIdx="3" presStyleCnt="9" custScaleY="199880" custLinFactY="-8726" custLinFactNeighborX="1175" custLinFactNeighborY="-100000">
        <dgm:presLayoutVars>
          <dgm:bulletEnabled val="1"/>
        </dgm:presLayoutVars>
      </dgm:prSet>
      <dgm:spPr/>
    </dgm:pt>
    <dgm:pt modelId="{79574AFE-CD8B-B94E-B62F-5AC7700485A9}" type="pres">
      <dgm:prSet presAssocID="{7FDCDC18-CA82-5E4A-A83C-FD5F8DD0E33E}" presName="aSpace2" presStyleCnt="0"/>
      <dgm:spPr/>
    </dgm:pt>
    <dgm:pt modelId="{2F24EDD2-A32C-A142-8458-501EE6E9F725}" type="pres">
      <dgm:prSet presAssocID="{38B85D64-ED11-0E44-BCF4-D5BC7F85C00F}" presName="childNode" presStyleLbl="node1" presStyleIdx="4" presStyleCnt="9" custScaleY="180431">
        <dgm:presLayoutVars>
          <dgm:bulletEnabled val="1"/>
        </dgm:presLayoutVars>
      </dgm:prSet>
      <dgm:spPr/>
    </dgm:pt>
    <dgm:pt modelId="{D399C706-D34E-1745-90F3-83E5EBDFE432}" type="pres">
      <dgm:prSet presAssocID="{38B85D64-ED11-0E44-BCF4-D5BC7F85C00F}" presName="aSpace2" presStyleCnt="0"/>
      <dgm:spPr/>
    </dgm:pt>
    <dgm:pt modelId="{842CD6A7-6010-F040-A4FF-7039517CC536}" type="pres">
      <dgm:prSet presAssocID="{C3D54F3C-B985-F14F-B8DE-BAD55E002050}" presName="childNode" presStyleLbl="node1" presStyleIdx="5" presStyleCnt="9" custScaleY="145932" custLinFactY="5538" custLinFactNeighborX="1175" custLinFactNeighborY="100000">
        <dgm:presLayoutVars>
          <dgm:bulletEnabled val="1"/>
        </dgm:presLayoutVars>
      </dgm:prSet>
      <dgm:spPr/>
    </dgm:pt>
    <dgm:pt modelId="{D20438A8-221A-CD4C-AA32-84A8B1AC3D21}" type="pres">
      <dgm:prSet presAssocID="{DA3525A2-F4E6-544C-ABC5-47221445C71B}" presName="aSpace" presStyleCnt="0"/>
      <dgm:spPr/>
    </dgm:pt>
    <dgm:pt modelId="{3B92F68E-7507-8C43-BA85-F3E66CA40207}" type="pres">
      <dgm:prSet presAssocID="{48D3247D-A8A7-7E41-BF8D-C38302C040E1}" presName="compNode" presStyleCnt="0"/>
      <dgm:spPr/>
    </dgm:pt>
    <dgm:pt modelId="{54CF89DA-CFF3-734B-9AA1-2BA3768FD88E}" type="pres">
      <dgm:prSet presAssocID="{48D3247D-A8A7-7E41-BF8D-C38302C040E1}" presName="aNode" presStyleLbl="bgShp" presStyleIdx="2" presStyleCnt="3"/>
      <dgm:spPr/>
    </dgm:pt>
    <dgm:pt modelId="{A32D51AE-CFD5-CE4F-AC9D-AE18E6915111}" type="pres">
      <dgm:prSet presAssocID="{48D3247D-A8A7-7E41-BF8D-C38302C040E1}" presName="textNode" presStyleLbl="bgShp" presStyleIdx="2" presStyleCnt="3"/>
      <dgm:spPr/>
    </dgm:pt>
    <dgm:pt modelId="{A3DCD886-840E-814C-96D3-5850A7EB0190}" type="pres">
      <dgm:prSet presAssocID="{48D3247D-A8A7-7E41-BF8D-C38302C040E1}" presName="compChildNode" presStyleCnt="0"/>
      <dgm:spPr/>
    </dgm:pt>
    <dgm:pt modelId="{26EC5625-CD1D-A643-BB7A-CA70B99DF305}" type="pres">
      <dgm:prSet presAssocID="{48D3247D-A8A7-7E41-BF8D-C38302C040E1}" presName="theInnerList" presStyleCnt="0"/>
      <dgm:spPr/>
    </dgm:pt>
    <dgm:pt modelId="{D2FC1D70-B7F6-CB40-A5B1-FC0928A2F8A3}" type="pres">
      <dgm:prSet presAssocID="{1B91E56E-A0D1-BC41-A5A4-0323AFB368CC}" presName="childNode" presStyleLbl="node1" presStyleIdx="6" presStyleCnt="9">
        <dgm:presLayoutVars>
          <dgm:bulletEnabled val="1"/>
        </dgm:presLayoutVars>
      </dgm:prSet>
      <dgm:spPr/>
    </dgm:pt>
    <dgm:pt modelId="{348FE421-CFC8-5B43-B5DE-8D5E5C8FC344}" type="pres">
      <dgm:prSet presAssocID="{1B91E56E-A0D1-BC41-A5A4-0323AFB368CC}" presName="aSpace2" presStyleCnt="0"/>
      <dgm:spPr/>
    </dgm:pt>
    <dgm:pt modelId="{4ACBA9D9-1C4A-CD49-BB99-59DA2FB07FF6}" type="pres">
      <dgm:prSet presAssocID="{1AF2A27E-F88D-214B-9601-9784C55580A4}" presName="childNode" presStyleLbl="node1" presStyleIdx="7" presStyleCnt="9" custLinFactNeighborX="-1627" custLinFactNeighborY="6382">
        <dgm:presLayoutVars>
          <dgm:bulletEnabled val="1"/>
        </dgm:presLayoutVars>
      </dgm:prSet>
      <dgm:spPr/>
    </dgm:pt>
    <dgm:pt modelId="{AFA1EEE3-D68D-4945-A54B-DA135786B5BE}" type="pres">
      <dgm:prSet presAssocID="{1AF2A27E-F88D-214B-9601-9784C55580A4}" presName="aSpace2" presStyleCnt="0"/>
      <dgm:spPr/>
    </dgm:pt>
    <dgm:pt modelId="{EED393E3-DB9F-3449-A16F-2AF0BEB26582}" type="pres">
      <dgm:prSet presAssocID="{32053B21-DE73-2246-A0B7-09F206E490C2}" presName="childNode" presStyleLbl="node1" presStyleIdx="8" presStyleCnt="9" custScaleY="135302" custLinFactY="4206" custLinFactNeighborX="2246" custLinFactNeighborY="100000">
        <dgm:presLayoutVars>
          <dgm:bulletEnabled val="1"/>
        </dgm:presLayoutVars>
      </dgm:prSet>
      <dgm:spPr/>
    </dgm:pt>
  </dgm:ptLst>
  <dgm:cxnLst>
    <dgm:cxn modelId="{CC630902-CCD4-C04C-B342-2244500764AE}" srcId="{AAC942EF-D534-5641-BDB0-2F89C59D8C5A}" destId="{D1B83919-9488-7B41-BF08-BE100C336700}" srcOrd="2" destOrd="0" parTransId="{D8CCC75C-CE3F-4D41-AF91-BC6199AE5433}" sibTransId="{EE7F5760-9219-A44C-A88B-3FD16CBD106D}"/>
    <dgm:cxn modelId="{0A600706-BA4C-3747-B2B0-FD1520F5880C}" type="presOf" srcId="{4F6B5442-DF76-244C-ADEE-CD62ED8D0272}" destId="{9FE85D35-ACB6-D541-8FF3-F252C4F47BF1}" srcOrd="0" destOrd="0" presId="urn:microsoft.com/office/officeart/2005/8/layout/lProcess2"/>
    <dgm:cxn modelId="{78D79D06-9465-1443-BBA4-DE5F4D660CA8}" srcId="{DA3525A2-F4E6-544C-ABC5-47221445C71B}" destId="{C3D54F3C-B985-F14F-B8DE-BAD55E002050}" srcOrd="2" destOrd="0" parTransId="{DFBA76B0-138A-3D44-9ADB-4FA6C12EF8D8}" sibTransId="{EE831DD6-8BC1-324A-8F9F-588925747221}"/>
    <dgm:cxn modelId="{816C5C08-00B5-AA42-8AC7-FBD12945C593}" type="presOf" srcId="{1AF2A27E-F88D-214B-9601-9784C55580A4}" destId="{4ACBA9D9-1C4A-CD49-BB99-59DA2FB07FF6}" srcOrd="0" destOrd="0" presId="urn:microsoft.com/office/officeart/2005/8/layout/lProcess2"/>
    <dgm:cxn modelId="{1284590A-3F52-E946-9FBB-BCDDB1032FAE}" type="presOf" srcId="{EC6AE579-767D-F847-9E9A-C575687B0012}" destId="{2B2A1685-E338-5C44-BBF1-5799EC2EF339}" srcOrd="0" destOrd="0" presId="urn:microsoft.com/office/officeart/2005/8/layout/lProcess2"/>
    <dgm:cxn modelId="{6011E30E-1D30-424C-A103-9EECE1299E2F}" type="presOf" srcId="{AAC942EF-D534-5641-BDB0-2F89C59D8C5A}" destId="{E8463130-1449-D942-8687-89B2464E4405}" srcOrd="1" destOrd="0" presId="urn:microsoft.com/office/officeart/2005/8/layout/lProcess2"/>
    <dgm:cxn modelId="{A5AEAC1D-1788-2D4E-85F6-BA88050D4574}" srcId="{EC6AE579-767D-F847-9E9A-C575687B0012}" destId="{48D3247D-A8A7-7E41-BF8D-C38302C040E1}" srcOrd="2" destOrd="0" parTransId="{E8D7D9EA-657F-2640-969B-D9B048018CF5}" sibTransId="{B5A521E5-6A52-CC43-B4BB-C7DF7BC4DABE}"/>
    <dgm:cxn modelId="{F612F526-3B5B-3841-9E2A-210EC8EEFD8C}" type="presOf" srcId="{8BF9E980-AC1E-1B4A-A793-CBC58190D5F7}" destId="{B9E0420D-B22C-2943-B365-BA279E0A8D0B}" srcOrd="0" destOrd="0" presId="urn:microsoft.com/office/officeart/2005/8/layout/lProcess2"/>
    <dgm:cxn modelId="{8A3A762C-FA7B-FE4C-961E-B05E4A5ED985}" srcId="{DA3525A2-F4E6-544C-ABC5-47221445C71B}" destId="{7FDCDC18-CA82-5E4A-A83C-FD5F8DD0E33E}" srcOrd="0" destOrd="0" parTransId="{94C6F885-FDF3-C444-BCD0-591C63D0B2E4}" sibTransId="{B7784EA9-091C-F240-9C7E-54403D28A9E5}"/>
    <dgm:cxn modelId="{977DAD2D-E021-8041-B553-8B6C21D7DA70}" type="presOf" srcId="{AAC942EF-D534-5641-BDB0-2F89C59D8C5A}" destId="{85E7C8D0-DF82-314D-9149-37864410E5C2}" srcOrd="0" destOrd="0" presId="urn:microsoft.com/office/officeart/2005/8/layout/lProcess2"/>
    <dgm:cxn modelId="{192A3530-9293-524E-BDE6-FEA58F3A2CE8}" type="presOf" srcId="{32053B21-DE73-2246-A0B7-09F206E490C2}" destId="{EED393E3-DB9F-3449-A16F-2AF0BEB26582}" srcOrd="0" destOrd="0" presId="urn:microsoft.com/office/officeart/2005/8/layout/lProcess2"/>
    <dgm:cxn modelId="{D660BD3C-2C23-A64D-ADF0-0067A9FEDD6D}" type="presOf" srcId="{48D3247D-A8A7-7E41-BF8D-C38302C040E1}" destId="{54CF89DA-CFF3-734B-9AA1-2BA3768FD88E}" srcOrd="0" destOrd="0" presId="urn:microsoft.com/office/officeart/2005/8/layout/lProcess2"/>
    <dgm:cxn modelId="{EA789355-CD63-AB4F-A16B-AF1183FCE3E0}" srcId="{48D3247D-A8A7-7E41-BF8D-C38302C040E1}" destId="{32053B21-DE73-2246-A0B7-09F206E490C2}" srcOrd="2" destOrd="0" parTransId="{028ADCB8-6EFA-F644-BC64-B57B80E9899E}" sibTransId="{3BCC5A9C-B5A3-ED4E-BFA3-486AFB6CF1F1}"/>
    <dgm:cxn modelId="{39F8C972-F390-334E-BF87-8819B4006A72}" srcId="{AAC942EF-D534-5641-BDB0-2F89C59D8C5A}" destId="{8BF9E980-AC1E-1B4A-A793-CBC58190D5F7}" srcOrd="1" destOrd="0" parTransId="{3A35E3C0-E43C-B843-AF47-945E00473BDC}" sibTransId="{04CF2585-F89F-7E49-A25D-1B40C9AFBA08}"/>
    <dgm:cxn modelId="{42846378-5C1D-D348-9A0A-C950C3784607}" srcId="{DA3525A2-F4E6-544C-ABC5-47221445C71B}" destId="{38B85D64-ED11-0E44-BCF4-D5BC7F85C00F}" srcOrd="1" destOrd="0" parTransId="{B0528C19-CF36-FD4F-9737-C50023535D92}" sibTransId="{D5FFF900-3BBD-FC49-943C-AF16C94B0DD0}"/>
    <dgm:cxn modelId="{13D7EC85-9C46-0649-A688-F22D8320164D}" type="presOf" srcId="{D1B83919-9488-7B41-BF08-BE100C336700}" destId="{D373EE35-F9E1-A640-BA7E-7ACFB08F3552}" srcOrd="0" destOrd="0" presId="urn:microsoft.com/office/officeart/2005/8/layout/lProcess2"/>
    <dgm:cxn modelId="{27A9A186-66BB-7440-8744-724DA573C8B4}" type="presOf" srcId="{48D3247D-A8A7-7E41-BF8D-C38302C040E1}" destId="{A32D51AE-CFD5-CE4F-AC9D-AE18E6915111}" srcOrd="1" destOrd="0" presId="urn:microsoft.com/office/officeart/2005/8/layout/lProcess2"/>
    <dgm:cxn modelId="{4D6D0C91-4325-EA4B-ADFF-56E6C57A5C3B}" srcId="{EC6AE579-767D-F847-9E9A-C575687B0012}" destId="{DA3525A2-F4E6-544C-ABC5-47221445C71B}" srcOrd="1" destOrd="0" parTransId="{BE1560A7-832D-574B-8256-37854C424ACD}" sibTransId="{0307F2F2-002D-824A-AE9E-BDE2936BDA55}"/>
    <dgm:cxn modelId="{DA47D693-9B88-244C-AC87-E52D2A5C63D0}" srcId="{48D3247D-A8A7-7E41-BF8D-C38302C040E1}" destId="{1B91E56E-A0D1-BC41-A5A4-0323AFB368CC}" srcOrd="0" destOrd="0" parTransId="{4FEE061A-4D55-6946-8EC3-FDBEDC6BF863}" sibTransId="{6A111EB5-14B8-4940-BC94-8DEE8B32A582}"/>
    <dgm:cxn modelId="{90573ABE-9F29-9541-B9E8-A0F7A789BBAF}" srcId="{AAC942EF-D534-5641-BDB0-2F89C59D8C5A}" destId="{4F6B5442-DF76-244C-ADEE-CD62ED8D0272}" srcOrd="0" destOrd="0" parTransId="{F6C5A090-6A80-974D-B000-22F9081BE22A}" sibTransId="{13AFA737-63A2-0140-8DF9-844D4D881AA1}"/>
    <dgm:cxn modelId="{D22796C1-3A8A-014F-98A0-2030981578C6}" type="presOf" srcId="{1B91E56E-A0D1-BC41-A5A4-0323AFB368CC}" destId="{D2FC1D70-B7F6-CB40-A5B1-FC0928A2F8A3}" srcOrd="0" destOrd="0" presId="urn:microsoft.com/office/officeart/2005/8/layout/lProcess2"/>
    <dgm:cxn modelId="{CDDF9CC3-2342-414D-BC4B-8E9E0C8CD4AE}" type="presOf" srcId="{DA3525A2-F4E6-544C-ABC5-47221445C71B}" destId="{8FC1EAA3-85E1-F140-839E-D9EFCCB98D1C}" srcOrd="1" destOrd="0" presId="urn:microsoft.com/office/officeart/2005/8/layout/lProcess2"/>
    <dgm:cxn modelId="{BD9C8DD1-4ACB-E64A-9F67-5258A2355728}" type="presOf" srcId="{7FDCDC18-CA82-5E4A-A83C-FD5F8DD0E33E}" destId="{742FA295-680E-3647-B6A4-76FA2A7BF55A}" srcOrd="0" destOrd="0" presId="urn:microsoft.com/office/officeart/2005/8/layout/lProcess2"/>
    <dgm:cxn modelId="{84CBD4EA-E794-4548-8B0F-28C2D6B678F5}" type="presOf" srcId="{38B85D64-ED11-0E44-BCF4-D5BC7F85C00F}" destId="{2F24EDD2-A32C-A142-8458-501EE6E9F725}" srcOrd="0" destOrd="0" presId="urn:microsoft.com/office/officeart/2005/8/layout/lProcess2"/>
    <dgm:cxn modelId="{B42EDFEC-4CB4-D842-A878-D0EDD1D8EC47}" type="presOf" srcId="{C3D54F3C-B985-F14F-B8DE-BAD55E002050}" destId="{842CD6A7-6010-F040-A4FF-7039517CC536}" srcOrd="0" destOrd="0" presId="urn:microsoft.com/office/officeart/2005/8/layout/lProcess2"/>
    <dgm:cxn modelId="{73DD97EE-5D75-9B4F-BF0D-A7A70797AB71}" srcId="{48D3247D-A8A7-7E41-BF8D-C38302C040E1}" destId="{1AF2A27E-F88D-214B-9601-9784C55580A4}" srcOrd="1" destOrd="0" parTransId="{E6E4F065-84BF-3F4B-A416-9BD28C3C6C36}" sibTransId="{B43A6738-952E-124E-81A1-2073D4B121D7}"/>
    <dgm:cxn modelId="{956326EF-20FC-8145-8C7F-9FB04BC5BD1F}" type="presOf" srcId="{DA3525A2-F4E6-544C-ABC5-47221445C71B}" destId="{2CFE3596-5FA3-9349-8FAA-F9D009FED6BD}" srcOrd="0" destOrd="0" presId="urn:microsoft.com/office/officeart/2005/8/layout/lProcess2"/>
    <dgm:cxn modelId="{B8BAEFF4-753D-E242-8B7A-ADA18BAC93A1}" srcId="{EC6AE579-767D-F847-9E9A-C575687B0012}" destId="{AAC942EF-D534-5641-BDB0-2F89C59D8C5A}" srcOrd="0" destOrd="0" parTransId="{26BBB9B2-37EA-3840-90EF-F1E2BBE995AC}" sibTransId="{E1F927DD-907E-A14C-8225-952F34DAE394}"/>
    <dgm:cxn modelId="{99BEE8F7-6D70-5F42-A8A3-B5BBF11AFABB}" type="presParOf" srcId="{2B2A1685-E338-5C44-BBF1-5799EC2EF339}" destId="{3E1092CC-4277-9F45-9947-B74BBA8AD537}" srcOrd="0" destOrd="0" presId="urn:microsoft.com/office/officeart/2005/8/layout/lProcess2"/>
    <dgm:cxn modelId="{995D3060-1251-3D46-8F11-F029AAC32CFB}" type="presParOf" srcId="{3E1092CC-4277-9F45-9947-B74BBA8AD537}" destId="{85E7C8D0-DF82-314D-9149-37864410E5C2}" srcOrd="0" destOrd="0" presId="urn:microsoft.com/office/officeart/2005/8/layout/lProcess2"/>
    <dgm:cxn modelId="{FD8D40E4-CABB-B748-B343-23D0581FFFAB}" type="presParOf" srcId="{3E1092CC-4277-9F45-9947-B74BBA8AD537}" destId="{E8463130-1449-D942-8687-89B2464E4405}" srcOrd="1" destOrd="0" presId="urn:microsoft.com/office/officeart/2005/8/layout/lProcess2"/>
    <dgm:cxn modelId="{C1F4473E-FE23-8F4E-A780-C18C20AA2083}" type="presParOf" srcId="{3E1092CC-4277-9F45-9947-B74BBA8AD537}" destId="{EEC01082-B274-A84C-BA4D-B5FBF0C5485C}" srcOrd="2" destOrd="0" presId="urn:microsoft.com/office/officeart/2005/8/layout/lProcess2"/>
    <dgm:cxn modelId="{38C2D5CC-CBB3-D44C-9EC8-9F1A474234D0}" type="presParOf" srcId="{EEC01082-B274-A84C-BA4D-B5FBF0C5485C}" destId="{0869DC98-7ECA-BA42-A42F-C0009F6D1D19}" srcOrd="0" destOrd="0" presId="urn:microsoft.com/office/officeart/2005/8/layout/lProcess2"/>
    <dgm:cxn modelId="{9082CB45-A82D-1C42-B9B2-CA7242B1B07B}" type="presParOf" srcId="{0869DC98-7ECA-BA42-A42F-C0009F6D1D19}" destId="{9FE85D35-ACB6-D541-8FF3-F252C4F47BF1}" srcOrd="0" destOrd="0" presId="urn:microsoft.com/office/officeart/2005/8/layout/lProcess2"/>
    <dgm:cxn modelId="{B7B69787-0B6D-534C-9779-B668E9C77BE8}" type="presParOf" srcId="{0869DC98-7ECA-BA42-A42F-C0009F6D1D19}" destId="{DC3EEB38-4250-9141-A1FA-EB627676B510}" srcOrd="1" destOrd="0" presId="urn:microsoft.com/office/officeart/2005/8/layout/lProcess2"/>
    <dgm:cxn modelId="{F053CC55-77E7-E74B-84A0-03DB802E6F51}" type="presParOf" srcId="{0869DC98-7ECA-BA42-A42F-C0009F6D1D19}" destId="{B9E0420D-B22C-2943-B365-BA279E0A8D0B}" srcOrd="2" destOrd="0" presId="urn:microsoft.com/office/officeart/2005/8/layout/lProcess2"/>
    <dgm:cxn modelId="{864F04C7-78AE-C248-B1CE-147D9FFADD5D}" type="presParOf" srcId="{0869DC98-7ECA-BA42-A42F-C0009F6D1D19}" destId="{3D3F6517-4100-0942-B8CA-E9A9000D53D7}" srcOrd="3" destOrd="0" presId="urn:microsoft.com/office/officeart/2005/8/layout/lProcess2"/>
    <dgm:cxn modelId="{69942AD1-46DE-2C40-B4C5-C99207C8813F}" type="presParOf" srcId="{0869DC98-7ECA-BA42-A42F-C0009F6D1D19}" destId="{D373EE35-F9E1-A640-BA7E-7ACFB08F3552}" srcOrd="4" destOrd="0" presId="urn:microsoft.com/office/officeart/2005/8/layout/lProcess2"/>
    <dgm:cxn modelId="{C2AD15B2-D86D-BB40-B33D-260719CEEFE0}" type="presParOf" srcId="{2B2A1685-E338-5C44-BBF1-5799EC2EF339}" destId="{509B97F5-80D3-DF4E-9473-B6F0554E1E2F}" srcOrd="1" destOrd="0" presId="urn:microsoft.com/office/officeart/2005/8/layout/lProcess2"/>
    <dgm:cxn modelId="{7F2C43EC-B241-294B-9242-3A876BD43132}" type="presParOf" srcId="{2B2A1685-E338-5C44-BBF1-5799EC2EF339}" destId="{D61DCD3B-891C-974C-88DD-A9C439226D1B}" srcOrd="2" destOrd="0" presId="urn:microsoft.com/office/officeart/2005/8/layout/lProcess2"/>
    <dgm:cxn modelId="{EAB99925-EDDF-BF45-B27E-11BD05DF2155}" type="presParOf" srcId="{D61DCD3B-891C-974C-88DD-A9C439226D1B}" destId="{2CFE3596-5FA3-9349-8FAA-F9D009FED6BD}" srcOrd="0" destOrd="0" presId="urn:microsoft.com/office/officeart/2005/8/layout/lProcess2"/>
    <dgm:cxn modelId="{A0E26DAF-7ECF-DF4B-8D85-32F57214CD9D}" type="presParOf" srcId="{D61DCD3B-891C-974C-88DD-A9C439226D1B}" destId="{8FC1EAA3-85E1-F140-839E-D9EFCCB98D1C}" srcOrd="1" destOrd="0" presId="urn:microsoft.com/office/officeart/2005/8/layout/lProcess2"/>
    <dgm:cxn modelId="{7C679749-8D75-634B-ADA3-503127B11CDA}" type="presParOf" srcId="{D61DCD3B-891C-974C-88DD-A9C439226D1B}" destId="{13FB9200-5D17-F045-8FDB-F60BCE9B58B9}" srcOrd="2" destOrd="0" presId="urn:microsoft.com/office/officeart/2005/8/layout/lProcess2"/>
    <dgm:cxn modelId="{B0EC6A4B-B971-2B4E-A550-6D1DF7DBAA9D}" type="presParOf" srcId="{13FB9200-5D17-F045-8FDB-F60BCE9B58B9}" destId="{2903514C-FF52-D74E-9C4D-0E3FDA290687}" srcOrd="0" destOrd="0" presId="urn:microsoft.com/office/officeart/2005/8/layout/lProcess2"/>
    <dgm:cxn modelId="{E6409AA4-C01E-3144-A90E-85E6DD43DE81}" type="presParOf" srcId="{2903514C-FF52-D74E-9C4D-0E3FDA290687}" destId="{742FA295-680E-3647-B6A4-76FA2A7BF55A}" srcOrd="0" destOrd="0" presId="urn:microsoft.com/office/officeart/2005/8/layout/lProcess2"/>
    <dgm:cxn modelId="{5D139F62-ADE8-974D-B60F-ADE1276DEBE7}" type="presParOf" srcId="{2903514C-FF52-D74E-9C4D-0E3FDA290687}" destId="{79574AFE-CD8B-B94E-B62F-5AC7700485A9}" srcOrd="1" destOrd="0" presId="urn:microsoft.com/office/officeart/2005/8/layout/lProcess2"/>
    <dgm:cxn modelId="{F1AACBBC-CFCF-6740-82E7-C3AC385E34F3}" type="presParOf" srcId="{2903514C-FF52-D74E-9C4D-0E3FDA290687}" destId="{2F24EDD2-A32C-A142-8458-501EE6E9F725}" srcOrd="2" destOrd="0" presId="urn:microsoft.com/office/officeart/2005/8/layout/lProcess2"/>
    <dgm:cxn modelId="{DD11BBF8-044C-4A41-9012-D24118086403}" type="presParOf" srcId="{2903514C-FF52-D74E-9C4D-0E3FDA290687}" destId="{D399C706-D34E-1745-90F3-83E5EBDFE432}" srcOrd="3" destOrd="0" presId="urn:microsoft.com/office/officeart/2005/8/layout/lProcess2"/>
    <dgm:cxn modelId="{8868F356-946A-0143-A91C-5BBABD433802}" type="presParOf" srcId="{2903514C-FF52-D74E-9C4D-0E3FDA290687}" destId="{842CD6A7-6010-F040-A4FF-7039517CC536}" srcOrd="4" destOrd="0" presId="urn:microsoft.com/office/officeart/2005/8/layout/lProcess2"/>
    <dgm:cxn modelId="{940CB67E-48B4-F741-AF62-A660B6191607}" type="presParOf" srcId="{2B2A1685-E338-5C44-BBF1-5799EC2EF339}" destId="{D20438A8-221A-CD4C-AA32-84A8B1AC3D21}" srcOrd="3" destOrd="0" presId="urn:microsoft.com/office/officeart/2005/8/layout/lProcess2"/>
    <dgm:cxn modelId="{5B0EBCF7-9847-C54D-B089-602ADF1D1D7D}" type="presParOf" srcId="{2B2A1685-E338-5C44-BBF1-5799EC2EF339}" destId="{3B92F68E-7507-8C43-BA85-F3E66CA40207}" srcOrd="4" destOrd="0" presId="urn:microsoft.com/office/officeart/2005/8/layout/lProcess2"/>
    <dgm:cxn modelId="{A1C80E6B-E91C-164A-A6EC-3CEF9CA28D6A}" type="presParOf" srcId="{3B92F68E-7507-8C43-BA85-F3E66CA40207}" destId="{54CF89DA-CFF3-734B-9AA1-2BA3768FD88E}" srcOrd="0" destOrd="0" presId="urn:microsoft.com/office/officeart/2005/8/layout/lProcess2"/>
    <dgm:cxn modelId="{569C8232-0852-7F44-B666-7A8FEAFBC34D}" type="presParOf" srcId="{3B92F68E-7507-8C43-BA85-F3E66CA40207}" destId="{A32D51AE-CFD5-CE4F-AC9D-AE18E6915111}" srcOrd="1" destOrd="0" presId="urn:microsoft.com/office/officeart/2005/8/layout/lProcess2"/>
    <dgm:cxn modelId="{D2B14B43-2E0C-214C-BB74-77A7A7208715}" type="presParOf" srcId="{3B92F68E-7507-8C43-BA85-F3E66CA40207}" destId="{A3DCD886-840E-814C-96D3-5850A7EB0190}" srcOrd="2" destOrd="0" presId="urn:microsoft.com/office/officeart/2005/8/layout/lProcess2"/>
    <dgm:cxn modelId="{FCB6E8AB-DC9B-4149-8261-C48B1D7EB3DC}" type="presParOf" srcId="{A3DCD886-840E-814C-96D3-5850A7EB0190}" destId="{26EC5625-CD1D-A643-BB7A-CA70B99DF305}" srcOrd="0" destOrd="0" presId="urn:microsoft.com/office/officeart/2005/8/layout/lProcess2"/>
    <dgm:cxn modelId="{569218B2-C24B-904F-9D5F-FCDEF4D3461A}" type="presParOf" srcId="{26EC5625-CD1D-A643-BB7A-CA70B99DF305}" destId="{D2FC1D70-B7F6-CB40-A5B1-FC0928A2F8A3}" srcOrd="0" destOrd="0" presId="urn:microsoft.com/office/officeart/2005/8/layout/lProcess2"/>
    <dgm:cxn modelId="{DB4ED564-E370-3345-8013-9418D1AF978C}" type="presParOf" srcId="{26EC5625-CD1D-A643-BB7A-CA70B99DF305}" destId="{348FE421-CFC8-5B43-B5DE-8D5E5C8FC344}" srcOrd="1" destOrd="0" presId="urn:microsoft.com/office/officeart/2005/8/layout/lProcess2"/>
    <dgm:cxn modelId="{0BC17314-5D5B-C640-8BFE-E868A95785C8}" type="presParOf" srcId="{26EC5625-CD1D-A643-BB7A-CA70B99DF305}" destId="{4ACBA9D9-1C4A-CD49-BB99-59DA2FB07FF6}" srcOrd="2" destOrd="0" presId="urn:microsoft.com/office/officeart/2005/8/layout/lProcess2"/>
    <dgm:cxn modelId="{178BE1F7-4B15-7E42-BC06-135150B7CAC5}" type="presParOf" srcId="{26EC5625-CD1D-A643-BB7A-CA70B99DF305}" destId="{AFA1EEE3-D68D-4945-A54B-DA135786B5BE}" srcOrd="3" destOrd="0" presId="urn:microsoft.com/office/officeart/2005/8/layout/lProcess2"/>
    <dgm:cxn modelId="{45B8C503-C70C-FD42-A966-93321CFF2A94}" type="presParOf" srcId="{26EC5625-CD1D-A643-BB7A-CA70B99DF305}" destId="{EED393E3-DB9F-3449-A16F-2AF0BEB26582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3C3DF26-06DE-4646-9901-5A61874BAD04}" type="doc">
      <dgm:prSet loTypeId="urn:microsoft.com/office/officeart/2005/8/layout/default" loCatId="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2AD2E16-AF15-7E4B-98BE-0539B71EC606}">
      <dgm:prSet phldrT="[Text]" custT="1"/>
      <dgm:spPr/>
      <dgm:t>
        <a:bodyPr/>
        <a:lstStyle/>
        <a:p>
          <a:r>
            <a:rPr lang="en-IN" sz="1800" b="1" dirty="0">
              <a:solidFill>
                <a:srgbClr val="2E2EAD"/>
              </a:solidFill>
            </a:rPr>
            <a:t>Cancer Treatment and Fertility Risk </a:t>
          </a:r>
        </a:p>
        <a:p>
          <a:r>
            <a:rPr lang="en-IN" sz="1800" b="1" dirty="0"/>
            <a:t>some cancer treatments can cause infertility (inability to have a child) or decrease your fertility (ability to have a child). </a:t>
          </a:r>
          <a:endParaRPr lang="en-US" sz="1800" b="1" dirty="0"/>
        </a:p>
      </dgm:t>
    </dgm:pt>
    <dgm:pt modelId="{B1CE99A8-F0AA-034C-A55D-55626868DDB6}" type="parTrans" cxnId="{DCBA47C7-E5A2-D24A-A475-217E8E87B3D9}">
      <dgm:prSet/>
      <dgm:spPr/>
      <dgm:t>
        <a:bodyPr/>
        <a:lstStyle/>
        <a:p>
          <a:endParaRPr lang="en-US"/>
        </a:p>
      </dgm:t>
    </dgm:pt>
    <dgm:pt modelId="{F53F7FF1-03AB-0C4C-B9C4-F5375BCE8118}" type="sibTrans" cxnId="{DCBA47C7-E5A2-D24A-A475-217E8E87B3D9}">
      <dgm:prSet/>
      <dgm:spPr/>
      <dgm:t>
        <a:bodyPr/>
        <a:lstStyle/>
        <a:p>
          <a:endParaRPr lang="en-US"/>
        </a:p>
      </dgm:t>
    </dgm:pt>
    <dgm:pt modelId="{EE3B4A86-4445-6F4D-AD19-A342F111ACC8}">
      <dgm:prSet phldrT="[Text]" custT="1"/>
      <dgm:spPr/>
      <dgm:t>
        <a:bodyPr/>
        <a:lstStyle/>
        <a:p>
          <a:r>
            <a:rPr lang="en-IN" sz="1800" b="1" dirty="0"/>
            <a:t>• Your age and sex </a:t>
          </a:r>
        </a:p>
        <a:p>
          <a:r>
            <a:rPr lang="en-IN" sz="1800" b="1" dirty="0"/>
            <a:t>• Whether you had fertility problems before treatment </a:t>
          </a:r>
        </a:p>
        <a:p>
          <a:r>
            <a:rPr lang="en-IN" sz="1800" b="1" dirty="0"/>
            <a:t>• the type of cancer you have and the treatments you receive </a:t>
          </a:r>
          <a:endParaRPr lang="en-US" sz="1800" b="1" dirty="0"/>
        </a:p>
      </dgm:t>
    </dgm:pt>
    <dgm:pt modelId="{01F46719-AFCA-2C4C-9760-16708A7B73CF}" type="parTrans" cxnId="{3C9E8FB0-455E-4541-B223-F847988DCC06}">
      <dgm:prSet/>
      <dgm:spPr/>
      <dgm:t>
        <a:bodyPr/>
        <a:lstStyle/>
        <a:p>
          <a:endParaRPr lang="en-US"/>
        </a:p>
      </dgm:t>
    </dgm:pt>
    <dgm:pt modelId="{59A63350-73A3-4D46-9A60-3A51D8274C7A}" type="sibTrans" cxnId="{3C9E8FB0-455E-4541-B223-F847988DCC06}">
      <dgm:prSet/>
      <dgm:spPr/>
      <dgm:t>
        <a:bodyPr/>
        <a:lstStyle/>
        <a:p>
          <a:endParaRPr lang="en-US"/>
        </a:p>
      </dgm:t>
    </dgm:pt>
    <dgm:pt modelId="{AFAD8BDD-B342-7643-AB80-C0499D1BBE49}">
      <dgm:prSet phldrT="[Text]" custT="1"/>
      <dgm:spPr/>
      <dgm:t>
        <a:bodyPr/>
        <a:lstStyle/>
        <a:p>
          <a:r>
            <a:rPr lang="en-IN" sz="1800" b="1" dirty="0">
              <a:solidFill>
                <a:srgbClr val="2E2EAD"/>
              </a:solidFill>
            </a:rPr>
            <a:t>When Diagnosed </a:t>
          </a:r>
        </a:p>
        <a:p>
          <a:r>
            <a:rPr lang="en-IN" sz="1800" b="1" dirty="0"/>
            <a:t>consider your fertility risks, even if you aren’t sure you want to have children </a:t>
          </a:r>
          <a:endParaRPr lang="en-US" sz="1800" b="1" dirty="0"/>
        </a:p>
      </dgm:t>
    </dgm:pt>
    <dgm:pt modelId="{E7911269-8F65-5144-AC23-57C408915D79}" type="parTrans" cxnId="{A2D3ADCF-2A24-5348-9870-6D0E6602BE3C}">
      <dgm:prSet/>
      <dgm:spPr/>
      <dgm:t>
        <a:bodyPr/>
        <a:lstStyle/>
        <a:p>
          <a:endParaRPr lang="en-US"/>
        </a:p>
      </dgm:t>
    </dgm:pt>
    <dgm:pt modelId="{EF71B6FF-95E2-B440-8AC4-40A52E30A9F5}" type="sibTrans" cxnId="{A2D3ADCF-2A24-5348-9870-6D0E6602BE3C}">
      <dgm:prSet/>
      <dgm:spPr/>
      <dgm:t>
        <a:bodyPr/>
        <a:lstStyle/>
        <a:p>
          <a:endParaRPr lang="en-US"/>
        </a:p>
      </dgm:t>
    </dgm:pt>
    <dgm:pt modelId="{591C5A3B-25F7-6746-89B2-5098051E673C}">
      <dgm:prSet phldrT="[Text]" custT="1"/>
      <dgm:spPr/>
      <dgm:t>
        <a:bodyPr/>
        <a:lstStyle/>
        <a:p>
          <a:r>
            <a:rPr lang="en-IN" sz="1800" b="1" dirty="0"/>
            <a:t>A reproductive specialist is a doctor who specializes in fertility problems and can help explain your options for preserving fertility </a:t>
          </a:r>
          <a:endParaRPr lang="en-US" sz="1800" b="1" dirty="0"/>
        </a:p>
      </dgm:t>
    </dgm:pt>
    <dgm:pt modelId="{8ABB89C1-82B3-BF4B-9366-2D99209EC728}" type="parTrans" cxnId="{B1CF27AD-4B31-4447-AF7E-A6BFC78381CF}">
      <dgm:prSet/>
      <dgm:spPr/>
      <dgm:t>
        <a:bodyPr/>
        <a:lstStyle/>
        <a:p>
          <a:endParaRPr lang="en-US"/>
        </a:p>
      </dgm:t>
    </dgm:pt>
    <dgm:pt modelId="{FABB52CE-F5AB-2648-92ED-388F2B0AF00F}" type="sibTrans" cxnId="{B1CF27AD-4B31-4447-AF7E-A6BFC78381CF}">
      <dgm:prSet/>
      <dgm:spPr/>
      <dgm:t>
        <a:bodyPr/>
        <a:lstStyle/>
        <a:p>
          <a:endParaRPr lang="en-US"/>
        </a:p>
      </dgm:t>
    </dgm:pt>
    <dgm:pt modelId="{3750D8CD-3858-2B45-B6E9-266DF57B60D0}">
      <dgm:prSet phldrT="[Text]" custT="1"/>
      <dgm:spPr/>
      <dgm:t>
        <a:bodyPr/>
        <a:lstStyle/>
        <a:p>
          <a:r>
            <a:rPr lang="en-IN" sz="1800" b="1" dirty="0">
              <a:solidFill>
                <a:srgbClr val="2E2EAD"/>
              </a:solidFill>
            </a:rPr>
            <a:t>Your Options </a:t>
          </a:r>
        </a:p>
        <a:p>
          <a:r>
            <a:rPr lang="en-IN" sz="1800" b="1" dirty="0"/>
            <a:t>Reproductive specialist provides information on the procedures that work well for preserving fertility, those still being researched, and those that don’t work well </a:t>
          </a:r>
          <a:endParaRPr lang="en-US" sz="1800" b="1" dirty="0"/>
        </a:p>
      </dgm:t>
    </dgm:pt>
    <dgm:pt modelId="{45FC7ED1-586A-124C-A134-54A3693C1FD8}" type="parTrans" cxnId="{5AB0C0D0-E913-7E4E-9859-EC127D1941E5}">
      <dgm:prSet/>
      <dgm:spPr/>
      <dgm:t>
        <a:bodyPr/>
        <a:lstStyle/>
        <a:p>
          <a:endParaRPr lang="en-US"/>
        </a:p>
      </dgm:t>
    </dgm:pt>
    <dgm:pt modelId="{04A2F6BA-236C-F149-9F8F-E63195643D08}" type="sibTrans" cxnId="{5AB0C0D0-E913-7E4E-9859-EC127D1941E5}">
      <dgm:prSet/>
      <dgm:spPr/>
      <dgm:t>
        <a:bodyPr/>
        <a:lstStyle/>
        <a:p>
          <a:endParaRPr lang="en-US"/>
        </a:p>
      </dgm:t>
    </dgm:pt>
    <dgm:pt modelId="{07FD17EB-B269-6449-A0AC-2295E013B552}">
      <dgm:prSet phldrT="[Text]" custT="1"/>
      <dgm:spPr/>
      <dgm:t>
        <a:bodyPr/>
        <a:lstStyle/>
        <a:p>
          <a:r>
            <a:rPr lang="en-IN" sz="1800" b="1" dirty="0"/>
            <a:t>Fertility preservation methods can take as little as 24 hours for men, and methods for women now take less time than the</a:t>
          </a:r>
          <a:br>
            <a:rPr lang="en-IN" sz="1800" b="1" dirty="0"/>
          </a:br>
          <a:r>
            <a:rPr lang="en-IN" sz="1800" b="1" dirty="0"/>
            <a:t>2 to 4 weeks needed in the past </a:t>
          </a:r>
          <a:endParaRPr lang="en-US" sz="1800" b="1" dirty="0"/>
        </a:p>
      </dgm:t>
    </dgm:pt>
    <dgm:pt modelId="{53638697-7342-E845-AE98-B664F7BAB4CF}" type="parTrans" cxnId="{2C86DE57-7A8B-1445-BA05-BC1BDC2F2AFC}">
      <dgm:prSet/>
      <dgm:spPr/>
      <dgm:t>
        <a:bodyPr/>
        <a:lstStyle/>
        <a:p>
          <a:endParaRPr lang="en-US"/>
        </a:p>
      </dgm:t>
    </dgm:pt>
    <dgm:pt modelId="{A75588DA-8E61-F649-B6D6-AF267F4CA38E}" type="sibTrans" cxnId="{2C86DE57-7A8B-1445-BA05-BC1BDC2F2AFC}">
      <dgm:prSet/>
      <dgm:spPr/>
      <dgm:t>
        <a:bodyPr/>
        <a:lstStyle/>
        <a:p>
          <a:endParaRPr lang="en-US"/>
        </a:p>
      </dgm:t>
    </dgm:pt>
    <dgm:pt modelId="{B0018AAA-95AB-6242-874D-7538A893ABD4}" type="pres">
      <dgm:prSet presAssocID="{43C3DF26-06DE-4646-9901-5A61874BAD04}" presName="diagram" presStyleCnt="0">
        <dgm:presLayoutVars>
          <dgm:dir/>
          <dgm:resizeHandles val="exact"/>
        </dgm:presLayoutVars>
      </dgm:prSet>
      <dgm:spPr/>
    </dgm:pt>
    <dgm:pt modelId="{0D7806DC-0CEA-FB47-823A-EF60DC66EDC1}" type="pres">
      <dgm:prSet presAssocID="{72AD2E16-AF15-7E4B-98BE-0539B71EC606}" presName="node" presStyleLbl="node1" presStyleIdx="0" presStyleCnt="6" custScaleX="413791" custScaleY="269501" custLinFactX="-17780" custLinFactNeighborX="-100000" custLinFactNeighborY="-262">
        <dgm:presLayoutVars>
          <dgm:bulletEnabled val="1"/>
        </dgm:presLayoutVars>
      </dgm:prSet>
      <dgm:spPr/>
    </dgm:pt>
    <dgm:pt modelId="{5F2D68D2-C712-684B-B70F-A7FE2FF3A033}" type="pres">
      <dgm:prSet presAssocID="{F53F7FF1-03AB-0C4C-B9C4-F5375BCE8118}" presName="sibTrans" presStyleCnt="0"/>
      <dgm:spPr/>
    </dgm:pt>
    <dgm:pt modelId="{55A01388-69F4-E84D-B206-A13DB5556EBF}" type="pres">
      <dgm:prSet presAssocID="{EE3B4A86-4445-6F4D-AD19-A342F111ACC8}" presName="node" presStyleLbl="node1" presStyleIdx="1" presStyleCnt="6" custScaleX="413791" custScaleY="269501" custLinFactX="16426" custLinFactNeighborX="100000" custLinFactNeighborY="-262">
        <dgm:presLayoutVars>
          <dgm:bulletEnabled val="1"/>
        </dgm:presLayoutVars>
      </dgm:prSet>
      <dgm:spPr/>
    </dgm:pt>
    <dgm:pt modelId="{F044B445-8FD1-4E43-9237-E792CA41024C}" type="pres">
      <dgm:prSet presAssocID="{59A63350-73A3-4D46-9A60-3A51D8274C7A}" presName="sibTrans" presStyleCnt="0"/>
      <dgm:spPr/>
    </dgm:pt>
    <dgm:pt modelId="{35FD9279-DADB-FA48-932F-F7979B8F3D59}" type="pres">
      <dgm:prSet presAssocID="{AFAD8BDD-B342-7643-AB80-C0499D1BBE49}" presName="node" presStyleLbl="node1" presStyleIdx="2" presStyleCnt="6" custScaleX="413791" custScaleY="269501" custLinFactX="-16426" custLinFactNeighborX="-100000" custLinFactNeighborY="2256">
        <dgm:presLayoutVars>
          <dgm:bulletEnabled val="1"/>
        </dgm:presLayoutVars>
      </dgm:prSet>
      <dgm:spPr/>
    </dgm:pt>
    <dgm:pt modelId="{77D419D0-C1C5-9346-B671-A9955559976C}" type="pres">
      <dgm:prSet presAssocID="{EF71B6FF-95E2-B440-8AC4-40A52E30A9F5}" presName="sibTrans" presStyleCnt="0"/>
      <dgm:spPr/>
    </dgm:pt>
    <dgm:pt modelId="{3285B792-53D7-644B-8185-0504F2E937EA}" type="pres">
      <dgm:prSet presAssocID="{591C5A3B-25F7-6746-89B2-5098051E673C}" presName="node" presStyleLbl="node1" presStyleIdx="3" presStyleCnt="6" custScaleX="413791" custScaleY="269501" custLinFactX="16634" custLinFactNeighborX="100000" custLinFactNeighborY="-4513">
        <dgm:presLayoutVars>
          <dgm:bulletEnabled val="1"/>
        </dgm:presLayoutVars>
      </dgm:prSet>
      <dgm:spPr/>
    </dgm:pt>
    <dgm:pt modelId="{5C2CA07E-75B2-FB4D-A00F-1BF872D4A9D8}" type="pres">
      <dgm:prSet presAssocID="{FABB52CE-F5AB-2648-92ED-388F2B0AF00F}" presName="sibTrans" presStyleCnt="0"/>
      <dgm:spPr/>
    </dgm:pt>
    <dgm:pt modelId="{162456F2-AA5E-CA4B-9500-A59F4879362B}" type="pres">
      <dgm:prSet presAssocID="{3750D8CD-3858-2B45-B6E9-266DF57B60D0}" presName="node" presStyleLbl="node1" presStyleIdx="4" presStyleCnt="6" custScaleX="413791" custScaleY="269501" custLinFactX="-17780" custLinFactNeighborX="-100000" custLinFactNeighborY="9351">
        <dgm:presLayoutVars>
          <dgm:bulletEnabled val="1"/>
        </dgm:presLayoutVars>
      </dgm:prSet>
      <dgm:spPr/>
    </dgm:pt>
    <dgm:pt modelId="{CE5875AC-1941-3349-9EB6-8F86BA5B7096}" type="pres">
      <dgm:prSet presAssocID="{04A2F6BA-236C-F149-9F8F-E63195643D08}" presName="sibTrans" presStyleCnt="0"/>
      <dgm:spPr/>
    </dgm:pt>
    <dgm:pt modelId="{20447C1A-FFF5-7549-AFB9-FC23A007074D}" type="pres">
      <dgm:prSet presAssocID="{07FD17EB-B269-6449-A0AC-2295E013B552}" presName="node" presStyleLbl="node1" presStyleIdx="5" presStyleCnt="6" custScaleX="413791" custScaleY="269501" custLinFactX="17780" custLinFactNeighborX="100000" custLinFactNeighborY="-6769">
        <dgm:presLayoutVars>
          <dgm:bulletEnabled val="1"/>
        </dgm:presLayoutVars>
      </dgm:prSet>
      <dgm:spPr/>
    </dgm:pt>
  </dgm:ptLst>
  <dgm:cxnLst>
    <dgm:cxn modelId="{1AF0DA30-B28B-2A45-8993-B19C357EAF49}" type="presOf" srcId="{3750D8CD-3858-2B45-B6E9-266DF57B60D0}" destId="{162456F2-AA5E-CA4B-9500-A59F4879362B}" srcOrd="0" destOrd="0" presId="urn:microsoft.com/office/officeart/2005/8/layout/default"/>
    <dgm:cxn modelId="{6E89B946-326B-8B4D-AB4E-1FF9AA8FC2B3}" type="presOf" srcId="{591C5A3B-25F7-6746-89B2-5098051E673C}" destId="{3285B792-53D7-644B-8185-0504F2E937EA}" srcOrd="0" destOrd="0" presId="urn:microsoft.com/office/officeart/2005/8/layout/default"/>
    <dgm:cxn modelId="{9253BA47-7BF4-1D49-BA8A-79846A6E73E7}" type="presOf" srcId="{72AD2E16-AF15-7E4B-98BE-0539B71EC606}" destId="{0D7806DC-0CEA-FB47-823A-EF60DC66EDC1}" srcOrd="0" destOrd="0" presId="urn:microsoft.com/office/officeart/2005/8/layout/default"/>
    <dgm:cxn modelId="{A1AFF147-EB05-B84B-BE4F-1B769F6A38AB}" type="presOf" srcId="{AFAD8BDD-B342-7643-AB80-C0499D1BBE49}" destId="{35FD9279-DADB-FA48-932F-F7979B8F3D59}" srcOrd="0" destOrd="0" presId="urn:microsoft.com/office/officeart/2005/8/layout/default"/>
    <dgm:cxn modelId="{CCF87353-1B4D-694A-A3F1-D1EC6E8D8D9C}" type="presOf" srcId="{EE3B4A86-4445-6F4D-AD19-A342F111ACC8}" destId="{55A01388-69F4-E84D-B206-A13DB5556EBF}" srcOrd="0" destOrd="0" presId="urn:microsoft.com/office/officeart/2005/8/layout/default"/>
    <dgm:cxn modelId="{2C86DE57-7A8B-1445-BA05-BC1BDC2F2AFC}" srcId="{43C3DF26-06DE-4646-9901-5A61874BAD04}" destId="{07FD17EB-B269-6449-A0AC-2295E013B552}" srcOrd="5" destOrd="0" parTransId="{53638697-7342-E845-AE98-B664F7BAB4CF}" sibTransId="{A75588DA-8E61-F649-B6D6-AF267F4CA38E}"/>
    <dgm:cxn modelId="{C6ED156E-03A0-5246-AAB1-DC7AC923A07D}" type="presOf" srcId="{43C3DF26-06DE-4646-9901-5A61874BAD04}" destId="{B0018AAA-95AB-6242-874D-7538A893ABD4}" srcOrd="0" destOrd="0" presId="urn:microsoft.com/office/officeart/2005/8/layout/default"/>
    <dgm:cxn modelId="{EA20DE94-9705-744B-A6E5-2BDC05D0DCC0}" type="presOf" srcId="{07FD17EB-B269-6449-A0AC-2295E013B552}" destId="{20447C1A-FFF5-7549-AFB9-FC23A007074D}" srcOrd="0" destOrd="0" presId="urn:microsoft.com/office/officeart/2005/8/layout/default"/>
    <dgm:cxn modelId="{B1CF27AD-4B31-4447-AF7E-A6BFC78381CF}" srcId="{43C3DF26-06DE-4646-9901-5A61874BAD04}" destId="{591C5A3B-25F7-6746-89B2-5098051E673C}" srcOrd="3" destOrd="0" parTransId="{8ABB89C1-82B3-BF4B-9366-2D99209EC728}" sibTransId="{FABB52CE-F5AB-2648-92ED-388F2B0AF00F}"/>
    <dgm:cxn modelId="{3C9E8FB0-455E-4541-B223-F847988DCC06}" srcId="{43C3DF26-06DE-4646-9901-5A61874BAD04}" destId="{EE3B4A86-4445-6F4D-AD19-A342F111ACC8}" srcOrd="1" destOrd="0" parTransId="{01F46719-AFCA-2C4C-9760-16708A7B73CF}" sibTransId="{59A63350-73A3-4D46-9A60-3A51D8274C7A}"/>
    <dgm:cxn modelId="{DCBA47C7-E5A2-D24A-A475-217E8E87B3D9}" srcId="{43C3DF26-06DE-4646-9901-5A61874BAD04}" destId="{72AD2E16-AF15-7E4B-98BE-0539B71EC606}" srcOrd="0" destOrd="0" parTransId="{B1CE99A8-F0AA-034C-A55D-55626868DDB6}" sibTransId="{F53F7FF1-03AB-0C4C-B9C4-F5375BCE8118}"/>
    <dgm:cxn modelId="{A2D3ADCF-2A24-5348-9870-6D0E6602BE3C}" srcId="{43C3DF26-06DE-4646-9901-5A61874BAD04}" destId="{AFAD8BDD-B342-7643-AB80-C0499D1BBE49}" srcOrd="2" destOrd="0" parTransId="{E7911269-8F65-5144-AC23-57C408915D79}" sibTransId="{EF71B6FF-95E2-B440-8AC4-40A52E30A9F5}"/>
    <dgm:cxn modelId="{5AB0C0D0-E913-7E4E-9859-EC127D1941E5}" srcId="{43C3DF26-06DE-4646-9901-5A61874BAD04}" destId="{3750D8CD-3858-2B45-B6E9-266DF57B60D0}" srcOrd="4" destOrd="0" parTransId="{45FC7ED1-586A-124C-A134-54A3693C1FD8}" sibTransId="{04A2F6BA-236C-F149-9F8F-E63195643D08}"/>
    <dgm:cxn modelId="{73A3D4DD-B3A7-1D48-B5C2-0B59B113299E}" type="presParOf" srcId="{B0018AAA-95AB-6242-874D-7538A893ABD4}" destId="{0D7806DC-0CEA-FB47-823A-EF60DC66EDC1}" srcOrd="0" destOrd="0" presId="urn:microsoft.com/office/officeart/2005/8/layout/default"/>
    <dgm:cxn modelId="{8552013B-F8FA-154F-8E30-AF3F4C5782E5}" type="presParOf" srcId="{B0018AAA-95AB-6242-874D-7538A893ABD4}" destId="{5F2D68D2-C712-684B-B70F-A7FE2FF3A033}" srcOrd="1" destOrd="0" presId="urn:microsoft.com/office/officeart/2005/8/layout/default"/>
    <dgm:cxn modelId="{803C5B22-34A9-4446-96C6-BECE1898782C}" type="presParOf" srcId="{B0018AAA-95AB-6242-874D-7538A893ABD4}" destId="{55A01388-69F4-E84D-B206-A13DB5556EBF}" srcOrd="2" destOrd="0" presId="urn:microsoft.com/office/officeart/2005/8/layout/default"/>
    <dgm:cxn modelId="{FD645C46-1C47-D047-8C8D-8FA662B5322B}" type="presParOf" srcId="{B0018AAA-95AB-6242-874D-7538A893ABD4}" destId="{F044B445-8FD1-4E43-9237-E792CA41024C}" srcOrd="3" destOrd="0" presId="urn:microsoft.com/office/officeart/2005/8/layout/default"/>
    <dgm:cxn modelId="{0B60418B-FDEA-0F4B-B539-E7031CAAAE9F}" type="presParOf" srcId="{B0018AAA-95AB-6242-874D-7538A893ABD4}" destId="{35FD9279-DADB-FA48-932F-F7979B8F3D59}" srcOrd="4" destOrd="0" presId="urn:microsoft.com/office/officeart/2005/8/layout/default"/>
    <dgm:cxn modelId="{CABEF3A0-4698-BD4E-9909-DBE2C524C72D}" type="presParOf" srcId="{B0018AAA-95AB-6242-874D-7538A893ABD4}" destId="{77D419D0-C1C5-9346-B671-A9955559976C}" srcOrd="5" destOrd="0" presId="urn:microsoft.com/office/officeart/2005/8/layout/default"/>
    <dgm:cxn modelId="{66DE52A7-2EE1-B148-B86F-494B0B3CA70C}" type="presParOf" srcId="{B0018AAA-95AB-6242-874D-7538A893ABD4}" destId="{3285B792-53D7-644B-8185-0504F2E937EA}" srcOrd="6" destOrd="0" presId="urn:microsoft.com/office/officeart/2005/8/layout/default"/>
    <dgm:cxn modelId="{3870ACAD-7FBB-D24D-9CB6-7026FB641DC1}" type="presParOf" srcId="{B0018AAA-95AB-6242-874D-7538A893ABD4}" destId="{5C2CA07E-75B2-FB4D-A00F-1BF872D4A9D8}" srcOrd="7" destOrd="0" presId="urn:microsoft.com/office/officeart/2005/8/layout/default"/>
    <dgm:cxn modelId="{69117F0D-3F6E-C345-927B-C75CDC5A43EA}" type="presParOf" srcId="{B0018AAA-95AB-6242-874D-7538A893ABD4}" destId="{162456F2-AA5E-CA4B-9500-A59F4879362B}" srcOrd="8" destOrd="0" presId="urn:microsoft.com/office/officeart/2005/8/layout/default"/>
    <dgm:cxn modelId="{9A4F7821-5031-164A-A262-3D271332DB01}" type="presParOf" srcId="{B0018AAA-95AB-6242-874D-7538A893ABD4}" destId="{CE5875AC-1941-3349-9EB6-8F86BA5B7096}" srcOrd="9" destOrd="0" presId="urn:microsoft.com/office/officeart/2005/8/layout/default"/>
    <dgm:cxn modelId="{A6EE613A-ED26-A147-A5D4-E9AD988131CC}" type="presParOf" srcId="{B0018AAA-95AB-6242-874D-7538A893ABD4}" destId="{20447C1A-FFF5-7549-AFB9-FC23A007074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D86AE20-3F37-4344-B22B-2166019809C1}" type="doc">
      <dgm:prSet loTypeId="urn:microsoft.com/office/officeart/2005/8/layout/lProcess2" loCatId="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4B1ABE3-5F3E-FD41-9A28-0D9A8407DC3E}">
      <dgm:prSet phldrT="[Text]" custT="1"/>
      <dgm:spPr/>
      <dgm:t>
        <a:bodyPr/>
        <a:lstStyle/>
        <a:p>
          <a:r>
            <a:rPr lang="en-US" sz="3200" b="1" dirty="0">
              <a:solidFill>
                <a:srgbClr val="C00000"/>
              </a:solidFill>
            </a:rPr>
            <a:t>Women</a:t>
          </a:r>
        </a:p>
      </dgm:t>
    </dgm:pt>
    <dgm:pt modelId="{A0EAC505-F2C6-9443-8870-61F6C937722F}" type="parTrans" cxnId="{3594F229-08FD-FA4B-B03C-D84FD6959546}">
      <dgm:prSet/>
      <dgm:spPr/>
      <dgm:t>
        <a:bodyPr/>
        <a:lstStyle/>
        <a:p>
          <a:endParaRPr lang="en-US"/>
        </a:p>
      </dgm:t>
    </dgm:pt>
    <dgm:pt modelId="{3A9FAC91-06F5-824C-AC6A-6F71EAA7B025}" type="sibTrans" cxnId="{3594F229-08FD-FA4B-B03C-D84FD6959546}">
      <dgm:prSet/>
      <dgm:spPr/>
      <dgm:t>
        <a:bodyPr/>
        <a:lstStyle/>
        <a:p>
          <a:endParaRPr lang="en-US"/>
        </a:p>
      </dgm:t>
    </dgm:pt>
    <dgm:pt modelId="{F4EE81A9-3972-A143-B366-4E30307696B4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IN" sz="1600" b="1" dirty="0">
              <a:solidFill>
                <a:srgbClr val="2E2EAD"/>
              </a:solidFill>
            </a:rPr>
            <a:t>Recommended </a:t>
          </a:r>
        </a:p>
        <a:p>
          <a:pPr>
            <a:buFont typeface="Arial" panose="020B0604020202020204" pitchFamily="34" charset="0"/>
            <a:buChar char="•"/>
          </a:pPr>
          <a:r>
            <a:rPr lang="en-IN" sz="1600" b="1" dirty="0"/>
            <a:t>Embryo cryopreservation </a:t>
          </a:r>
        </a:p>
        <a:p>
          <a:pPr>
            <a:buFont typeface="Arial" panose="020B0604020202020204" pitchFamily="34" charset="0"/>
            <a:buChar char="•"/>
          </a:pPr>
          <a:r>
            <a:rPr lang="en-IN" sz="1600" b="1" dirty="0"/>
            <a:t>Oocyte cryopreservation </a:t>
          </a:r>
        </a:p>
        <a:p>
          <a:pPr>
            <a:buFont typeface="Arial" panose="020B0604020202020204" pitchFamily="34" charset="0"/>
            <a:buChar char="•"/>
          </a:pPr>
          <a:r>
            <a:rPr lang="en-IN" sz="1600" b="1" dirty="0"/>
            <a:t>Surgery and radiation therapy given in specific ways to</a:t>
          </a:r>
          <a:br>
            <a:rPr lang="en-IN" sz="1600" b="1" dirty="0"/>
          </a:br>
          <a:r>
            <a:rPr lang="en-IN" sz="1600" b="1" dirty="0"/>
            <a:t>avoid harming a woman’s reproductive organs </a:t>
          </a:r>
          <a:endParaRPr lang="en-US" sz="1600" b="1" dirty="0"/>
        </a:p>
      </dgm:t>
    </dgm:pt>
    <dgm:pt modelId="{B89588C0-D12D-284F-AA8C-827E84A5E914}" type="parTrans" cxnId="{90ECE4C9-21A6-6D43-9A9A-40E70C554814}">
      <dgm:prSet/>
      <dgm:spPr/>
      <dgm:t>
        <a:bodyPr/>
        <a:lstStyle/>
        <a:p>
          <a:endParaRPr lang="en-US"/>
        </a:p>
      </dgm:t>
    </dgm:pt>
    <dgm:pt modelId="{1CBB1878-D5E9-E741-A60C-570FE3F06B8D}" type="sibTrans" cxnId="{90ECE4C9-21A6-6D43-9A9A-40E70C554814}">
      <dgm:prSet/>
      <dgm:spPr/>
      <dgm:t>
        <a:bodyPr/>
        <a:lstStyle/>
        <a:p>
          <a:endParaRPr lang="en-US"/>
        </a:p>
      </dgm:t>
    </dgm:pt>
    <dgm:pt modelId="{AD55EF8C-776A-F64D-A886-7C59F18DF3A3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IN" sz="1600" b="1" dirty="0">
              <a:solidFill>
                <a:srgbClr val="2E2EAD"/>
              </a:solidFill>
            </a:rPr>
            <a:t>Investigational </a:t>
          </a:r>
        </a:p>
        <a:p>
          <a:pPr>
            <a:buFont typeface="Arial" panose="020B0604020202020204" pitchFamily="34" charset="0"/>
            <a:buChar char="•"/>
          </a:pPr>
          <a:r>
            <a:rPr lang="en-IN" sz="1600" b="1" dirty="0"/>
            <a:t>Ovarian tissue cryopreservation </a:t>
          </a:r>
        </a:p>
        <a:p>
          <a:pPr>
            <a:buFont typeface="Arial" panose="020B0604020202020204" pitchFamily="34" charset="0"/>
            <a:buChar char="•"/>
          </a:pPr>
          <a:r>
            <a:rPr lang="en-IN" sz="1600" b="1" dirty="0"/>
            <a:t>Ovarian suppression </a:t>
          </a:r>
          <a:endParaRPr lang="en-US" sz="1600" b="1" dirty="0"/>
        </a:p>
      </dgm:t>
    </dgm:pt>
    <dgm:pt modelId="{1DBB84A9-F70D-D249-A9BF-358A0AECD6D5}" type="parTrans" cxnId="{4AE88A56-339A-3645-8644-265C175BE02C}">
      <dgm:prSet/>
      <dgm:spPr/>
      <dgm:t>
        <a:bodyPr/>
        <a:lstStyle/>
        <a:p>
          <a:endParaRPr lang="en-US"/>
        </a:p>
      </dgm:t>
    </dgm:pt>
    <dgm:pt modelId="{7869877F-A6A5-1747-A039-D75493B1EAF7}" type="sibTrans" cxnId="{4AE88A56-339A-3645-8644-265C175BE02C}">
      <dgm:prSet/>
      <dgm:spPr/>
      <dgm:t>
        <a:bodyPr/>
        <a:lstStyle/>
        <a:p>
          <a:endParaRPr lang="en-US"/>
        </a:p>
      </dgm:t>
    </dgm:pt>
    <dgm:pt modelId="{0392BCB2-1F86-924E-A682-D6053ADAF250}">
      <dgm:prSet phldrT="[Text]" custT="1"/>
      <dgm:spPr/>
      <dgm:t>
        <a:bodyPr/>
        <a:lstStyle/>
        <a:p>
          <a:r>
            <a:rPr lang="en-US" sz="3200" b="1" dirty="0">
              <a:solidFill>
                <a:srgbClr val="C00000"/>
              </a:solidFill>
            </a:rPr>
            <a:t>Men</a:t>
          </a:r>
        </a:p>
      </dgm:t>
    </dgm:pt>
    <dgm:pt modelId="{2D66FE18-A023-F545-9BC0-7412F02D1AF2}" type="parTrans" cxnId="{B6C19BC1-93DE-CA43-B734-3222F414DD20}">
      <dgm:prSet/>
      <dgm:spPr/>
      <dgm:t>
        <a:bodyPr/>
        <a:lstStyle/>
        <a:p>
          <a:endParaRPr lang="en-US"/>
        </a:p>
      </dgm:t>
    </dgm:pt>
    <dgm:pt modelId="{DDBBCF85-29DE-9A40-A6F4-C563F74D9186}" type="sibTrans" cxnId="{B6C19BC1-93DE-CA43-B734-3222F414DD20}">
      <dgm:prSet/>
      <dgm:spPr/>
      <dgm:t>
        <a:bodyPr/>
        <a:lstStyle/>
        <a:p>
          <a:endParaRPr lang="en-US"/>
        </a:p>
      </dgm:t>
    </dgm:pt>
    <dgm:pt modelId="{9520E1BF-6A60-A246-A05E-6BAF0470F184}">
      <dgm:prSet phldrT="[Text]"/>
      <dgm:spPr/>
      <dgm:t>
        <a:bodyPr/>
        <a:lstStyle/>
        <a:p>
          <a:r>
            <a:rPr lang="en-IN" b="1" dirty="0">
              <a:solidFill>
                <a:srgbClr val="2E2EAD"/>
              </a:solidFill>
            </a:rPr>
            <a:t>Recommended </a:t>
          </a:r>
        </a:p>
        <a:p>
          <a:r>
            <a:rPr lang="en-IN" b="1" dirty="0"/>
            <a:t>Sperm cryopreservation or sperm banking </a:t>
          </a:r>
          <a:endParaRPr lang="en-US" b="1" dirty="0"/>
        </a:p>
      </dgm:t>
    </dgm:pt>
    <dgm:pt modelId="{B2BBD4EE-A111-3549-BB56-251749CE8857}" type="parTrans" cxnId="{7DDD4753-9DA0-E343-AF78-471E615BBE84}">
      <dgm:prSet/>
      <dgm:spPr/>
      <dgm:t>
        <a:bodyPr/>
        <a:lstStyle/>
        <a:p>
          <a:endParaRPr lang="en-US"/>
        </a:p>
      </dgm:t>
    </dgm:pt>
    <dgm:pt modelId="{33B28AB8-B282-F745-8323-845479F6A9D2}" type="sibTrans" cxnId="{7DDD4753-9DA0-E343-AF78-471E615BBE84}">
      <dgm:prSet/>
      <dgm:spPr/>
      <dgm:t>
        <a:bodyPr/>
        <a:lstStyle/>
        <a:p>
          <a:endParaRPr lang="en-US"/>
        </a:p>
      </dgm:t>
    </dgm:pt>
    <dgm:pt modelId="{67C25EA5-8859-754A-993A-6703CE5B03AD}">
      <dgm:prSet phldrT="[Text]"/>
      <dgm:spPr/>
      <dgm:t>
        <a:bodyPr/>
        <a:lstStyle/>
        <a:p>
          <a:r>
            <a:rPr lang="en-IN" b="1" dirty="0">
              <a:solidFill>
                <a:srgbClr val="2E2EAD"/>
              </a:solidFill>
            </a:rPr>
            <a:t>investigational </a:t>
          </a:r>
        </a:p>
        <a:p>
          <a:r>
            <a:rPr lang="en-IN" b="1" dirty="0"/>
            <a:t>Testicular tissue cryopreservation and reimplantation </a:t>
          </a:r>
          <a:endParaRPr lang="en-US" b="1" dirty="0"/>
        </a:p>
      </dgm:t>
    </dgm:pt>
    <dgm:pt modelId="{D6330EF5-4F4A-2D44-8358-9A99C9AD638E}" type="parTrans" cxnId="{FFBFFD7B-775B-2E42-8A14-9CEA3218DA4E}">
      <dgm:prSet/>
      <dgm:spPr/>
      <dgm:t>
        <a:bodyPr/>
        <a:lstStyle/>
        <a:p>
          <a:endParaRPr lang="en-US"/>
        </a:p>
      </dgm:t>
    </dgm:pt>
    <dgm:pt modelId="{EF4A32A6-225C-714D-9272-251DDCF918BB}" type="sibTrans" cxnId="{FFBFFD7B-775B-2E42-8A14-9CEA3218DA4E}">
      <dgm:prSet/>
      <dgm:spPr/>
      <dgm:t>
        <a:bodyPr/>
        <a:lstStyle/>
        <a:p>
          <a:endParaRPr lang="en-US"/>
        </a:p>
      </dgm:t>
    </dgm:pt>
    <dgm:pt modelId="{D8AC7793-02C1-6C42-B660-3B67531B5D1D}">
      <dgm:prSet phldrT="[Text]" custT="1"/>
      <dgm:spPr/>
      <dgm:t>
        <a:bodyPr/>
        <a:lstStyle/>
        <a:p>
          <a:r>
            <a:rPr lang="en-US" sz="3200" b="1" dirty="0">
              <a:solidFill>
                <a:srgbClr val="C00000"/>
              </a:solidFill>
            </a:rPr>
            <a:t>Children and Teen</a:t>
          </a:r>
        </a:p>
      </dgm:t>
    </dgm:pt>
    <dgm:pt modelId="{61D0C112-2B25-424F-8424-639F32637746}" type="parTrans" cxnId="{6CD2752E-DBBD-6F48-8A1C-AACDE0E48E00}">
      <dgm:prSet/>
      <dgm:spPr/>
      <dgm:t>
        <a:bodyPr/>
        <a:lstStyle/>
        <a:p>
          <a:endParaRPr lang="en-US"/>
        </a:p>
      </dgm:t>
    </dgm:pt>
    <dgm:pt modelId="{801D584F-4C24-F949-9F4F-0534139F7135}" type="sibTrans" cxnId="{6CD2752E-DBBD-6F48-8A1C-AACDE0E48E00}">
      <dgm:prSet/>
      <dgm:spPr/>
      <dgm:t>
        <a:bodyPr/>
        <a:lstStyle/>
        <a:p>
          <a:endParaRPr lang="en-US"/>
        </a:p>
      </dgm:t>
    </dgm:pt>
    <dgm:pt modelId="{EF7C686D-E70C-D240-8C5B-5EDA741AE9AE}">
      <dgm:prSet phldrT="[Text]"/>
      <dgm:spPr/>
      <dgm:t>
        <a:bodyPr/>
        <a:lstStyle/>
        <a:p>
          <a:r>
            <a:rPr lang="en-IN" b="1" dirty="0">
              <a:solidFill>
                <a:srgbClr val="2E2EAD"/>
              </a:solidFill>
            </a:rPr>
            <a:t>Recommended </a:t>
          </a:r>
        </a:p>
        <a:p>
          <a:r>
            <a:rPr lang="en-IN" b="1" dirty="0"/>
            <a:t>For children who have been through puberty: </a:t>
          </a:r>
        </a:p>
        <a:p>
          <a:r>
            <a:rPr lang="en-IN" b="1" dirty="0"/>
            <a:t>Semen </a:t>
          </a:r>
          <a:r>
            <a:rPr lang="en-IN" b="1" dirty="0" err="1"/>
            <a:t>cryopreservation,for</a:t>
          </a:r>
          <a:r>
            <a:rPr lang="en-IN" b="1" dirty="0"/>
            <a:t> boys </a:t>
          </a:r>
          <a:r>
            <a:rPr lang="en-IN" b="1" dirty="0" err="1"/>
            <a:t>Oocytecryopreservation</a:t>
          </a:r>
          <a:r>
            <a:rPr lang="en-IN" b="1" dirty="0"/>
            <a:t> for girls </a:t>
          </a:r>
          <a:endParaRPr lang="en-US" b="1" dirty="0"/>
        </a:p>
      </dgm:t>
    </dgm:pt>
    <dgm:pt modelId="{D0AD1901-F2FF-E24A-A716-F3F30D7432B8}" type="parTrans" cxnId="{EEF30D53-C712-974F-85F3-9C03542D12E4}">
      <dgm:prSet/>
      <dgm:spPr/>
      <dgm:t>
        <a:bodyPr/>
        <a:lstStyle/>
        <a:p>
          <a:endParaRPr lang="en-US"/>
        </a:p>
      </dgm:t>
    </dgm:pt>
    <dgm:pt modelId="{663C245E-89D9-284A-AA5C-9719A7D49437}" type="sibTrans" cxnId="{EEF30D53-C712-974F-85F3-9C03542D12E4}">
      <dgm:prSet/>
      <dgm:spPr/>
      <dgm:t>
        <a:bodyPr/>
        <a:lstStyle/>
        <a:p>
          <a:endParaRPr lang="en-US"/>
        </a:p>
      </dgm:t>
    </dgm:pt>
    <dgm:pt modelId="{DD5ACF8E-527E-3B47-9AAB-C330AF837394}">
      <dgm:prSet phldrT="[Text]"/>
      <dgm:spPr/>
      <dgm:t>
        <a:bodyPr/>
        <a:lstStyle/>
        <a:p>
          <a:r>
            <a:rPr lang="en-IN" b="1" dirty="0">
              <a:solidFill>
                <a:srgbClr val="2E2EAD"/>
              </a:solidFill>
            </a:rPr>
            <a:t>Investigational </a:t>
          </a:r>
        </a:p>
        <a:p>
          <a:r>
            <a:rPr lang="en-IN" b="1" dirty="0"/>
            <a:t>For children who have not been through puberty: </a:t>
          </a:r>
        </a:p>
        <a:p>
          <a:r>
            <a:rPr lang="en-IN" b="1" dirty="0"/>
            <a:t>Testicular tissue cryopreservation</a:t>
          </a:r>
          <a:br>
            <a:rPr lang="en-IN" b="1" dirty="0"/>
          </a:br>
          <a:r>
            <a:rPr lang="en-IN" b="1" dirty="0"/>
            <a:t>for boys </a:t>
          </a:r>
        </a:p>
        <a:p>
          <a:r>
            <a:rPr lang="en-IN" b="1" dirty="0"/>
            <a:t>Ovarian tissue cryopreservation for girls </a:t>
          </a:r>
          <a:endParaRPr lang="en-US" b="1" dirty="0"/>
        </a:p>
      </dgm:t>
    </dgm:pt>
    <dgm:pt modelId="{651A5215-1EFC-3340-9D88-A8D806EE8C64}" type="parTrans" cxnId="{D6A5198A-792C-5642-8B20-0150B1957AAB}">
      <dgm:prSet/>
      <dgm:spPr/>
      <dgm:t>
        <a:bodyPr/>
        <a:lstStyle/>
        <a:p>
          <a:endParaRPr lang="en-US"/>
        </a:p>
      </dgm:t>
    </dgm:pt>
    <dgm:pt modelId="{0CB064C0-5728-754D-81E8-1E18CCBD1084}" type="sibTrans" cxnId="{D6A5198A-792C-5642-8B20-0150B1957AAB}">
      <dgm:prSet/>
      <dgm:spPr/>
      <dgm:t>
        <a:bodyPr/>
        <a:lstStyle/>
        <a:p>
          <a:endParaRPr lang="en-US"/>
        </a:p>
      </dgm:t>
    </dgm:pt>
    <dgm:pt modelId="{F1F9545B-E87F-994D-AC00-1DDE0C5799A2}">
      <dgm:prSet phldrT="[Text]"/>
      <dgm:spPr/>
      <dgm:t>
        <a:bodyPr/>
        <a:lstStyle/>
        <a:p>
          <a:r>
            <a:rPr lang="en-IN" b="1" dirty="0">
              <a:solidFill>
                <a:srgbClr val="2E2EAD"/>
              </a:solidFill>
            </a:rPr>
            <a:t>Not recommended </a:t>
          </a:r>
        </a:p>
        <a:p>
          <a:r>
            <a:rPr lang="en-IN" b="1" dirty="0"/>
            <a:t> Hormonal therapy </a:t>
          </a:r>
          <a:endParaRPr lang="en-US" b="1" dirty="0"/>
        </a:p>
      </dgm:t>
    </dgm:pt>
    <dgm:pt modelId="{7BE71D2E-E615-A54F-8485-4FA8AFD4CF3D}" type="parTrans" cxnId="{3DE0A56A-BA18-A340-ACE8-1CE9E378B584}">
      <dgm:prSet/>
      <dgm:spPr/>
      <dgm:t>
        <a:bodyPr/>
        <a:lstStyle/>
        <a:p>
          <a:endParaRPr lang="en-US"/>
        </a:p>
      </dgm:t>
    </dgm:pt>
    <dgm:pt modelId="{004241F0-B51D-B941-BD89-E173965507E8}" type="sibTrans" cxnId="{3DE0A56A-BA18-A340-ACE8-1CE9E378B584}">
      <dgm:prSet/>
      <dgm:spPr/>
      <dgm:t>
        <a:bodyPr/>
        <a:lstStyle/>
        <a:p>
          <a:endParaRPr lang="en-US"/>
        </a:p>
      </dgm:t>
    </dgm:pt>
    <dgm:pt modelId="{EA09A15C-4E2A-3049-9AD9-6180A6499840}" type="pres">
      <dgm:prSet presAssocID="{BD86AE20-3F37-4344-B22B-2166019809C1}" presName="theList" presStyleCnt="0">
        <dgm:presLayoutVars>
          <dgm:dir/>
          <dgm:animLvl val="lvl"/>
          <dgm:resizeHandles val="exact"/>
        </dgm:presLayoutVars>
      </dgm:prSet>
      <dgm:spPr/>
    </dgm:pt>
    <dgm:pt modelId="{5BB36439-0DF6-9949-A2CD-1EF9A5DC465F}" type="pres">
      <dgm:prSet presAssocID="{64B1ABE3-5F3E-FD41-9A28-0D9A8407DC3E}" presName="compNode" presStyleCnt="0"/>
      <dgm:spPr/>
    </dgm:pt>
    <dgm:pt modelId="{A23E1CA4-3967-C647-B0A6-97A3F3F35E7B}" type="pres">
      <dgm:prSet presAssocID="{64B1ABE3-5F3E-FD41-9A28-0D9A8407DC3E}" presName="aNode" presStyleLbl="bgShp" presStyleIdx="0" presStyleCnt="3"/>
      <dgm:spPr/>
    </dgm:pt>
    <dgm:pt modelId="{3CEB48A4-BC49-3A4E-BEA2-B99B15199F1E}" type="pres">
      <dgm:prSet presAssocID="{64B1ABE3-5F3E-FD41-9A28-0D9A8407DC3E}" presName="textNode" presStyleLbl="bgShp" presStyleIdx="0" presStyleCnt="3"/>
      <dgm:spPr/>
    </dgm:pt>
    <dgm:pt modelId="{250AD3D4-69C6-1E4D-88A1-B67D5A182CB9}" type="pres">
      <dgm:prSet presAssocID="{64B1ABE3-5F3E-FD41-9A28-0D9A8407DC3E}" presName="compChildNode" presStyleCnt="0"/>
      <dgm:spPr/>
    </dgm:pt>
    <dgm:pt modelId="{BDF6594D-322E-924D-B873-6BFE664ACC19}" type="pres">
      <dgm:prSet presAssocID="{64B1ABE3-5F3E-FD41-9A28-0D9A8407DC3E}" presName="theInnerList" presStyleCnt="0"/>
      <dgm:spPr/>
    </dgm:pt>
    <dgm:pt modelId="{39EC484E-6610-6C4E-A2E7-748F28D37D55}" type="pres">
      <dgm:prSet presAssocID="{F4EE81A9-3972-A143-B366-4E30307696B4}" presName="childNode" presStyleLbl="node1" presStyleIdx="0" presStyleCnt="7" custScaleX="109697" custScaleY="2000000" custLinFactY="-200000" custLinFactNeighborX="-2840" custLinFactNeighborY="-248524">
        <dgm:presLayoutVars>
          <dgm:bulletEnabled val="1"/>
        </dgm:presLayoutVars>
      </dgm:prSet>
      <dgm:spPr/>
    </dgm:pt>
    <dgm:pt modelId="{A0052D3B-E328-3D45-9514-40A5D7F0248F}" type="pres">
      <dgm:prSet presAssocID="{F4EE81A9-3972-A143-B366-4E30307696B4}" presName="aSpace2" presStyleCnt="0"/>
      <dgm:spPr/>
    </dgm:pt>
    <dgm:pt modelId="{3A873CFE-1938-0246-B2A0-19C02A5A767F}" type="pres">
      <dgm:prSet presAssocID="{AD55EF8C-776A-F64D-A886-7C59F18DF3A3}" presName="childNode" presStyleLbl="node1" presStyleIdx="1" presStyleCnt="7" custScaleX="109697" custScaleY="2000000" custLinFactY="61269" custLinFactNeighborX="-1894" custLinFactNeighborY="100000">
        <dgm:presLayoutVars>
          <dgm:bulletEnabled val="1"/>
        </dgm:presLayoutVars>
      </dgm:prSet>
      <dgm:spPr/>
    </dgm:pt>
    <dgm:pt modelId="{BA241EBA-BF05-B54B-95D0-03C134DCFD27}" type="pres">
      <dgm:prSet presAssocID="{64B1ABE3-5F3E-FD41-9A28-0D9A8407DC3E}" presName="aSpace" presStyleCnt="0"/>
      <dgm:spPr/>
    </dgm:pt>
    <dgm:pt modelId="{E4770AD3-01E1-BA49-89F0-61ABB80F579C}" type="pres">
      <dgm:prSet presAssocID="{0392BCB2-1F86-924E-A682-D6053ADAF250}" presName="compNode" presStyleCnt="0"/>
      <dgm:spPr/>
    </dgm:pt>
    <dgm:pt modelId="{3F8C83B9-75B0-8D48-A20E-50FF91625A08}" type="pres">
      <dgm:prSet presAssocID="{0392BCB2-1F86-924E-A682-D6053ADAF250}" presName="aNode" presStyleLbl="bgShp" presStyleIdx="1" presStyleCnt="3"/>
      <dgm:spPr/>
    </dgm:pt>
    <dgm:pt modelId="{B910FE8F-8B38-3743-8557-D925E4517AAB}" type="pres">
      <dgm:prSet presAssocID="{0392BCB2-1F86-924E-A682-D6053ADAF250}" presName="textNode" presStyleLbl="bgShp" presStyleIdx="1" presStyleCnt="3"/>
      <dgm:spPr/>
    </dgm:pt>
    <dgm:pt modelId="{A46A7FA1-FC19-A046-9840-B65711A84D9D}" type="pres">
      <dgm:prSet presAssocID="{0392BCB2-1F86-924E-A682-D6053ADAF250}" presName="compChildNode" presStyleCnt="0"/>
      <dgm:spPr/>
    </dgm:pt>
    <dgm:pt modelId="{337F77D6-0734-E04D-B7CC-56DAE9B21651}" type="pres">
      <dgm:prSet presAssocID="{0392BCB2-1F86-924E-A682-D6053ADAF250}" presName="theInnerList" presStyleCnt="0"/>
      <dgm:spPr/>
    </dgm:pt>
    <dgm:pt modelId="{B2042BA8-4117-E64F-B913-CBF7AA34E019}" type="pres">
      <dgm:prSet presAssocID="{9520E1BF-6A60-A246-A05E-6BAF0470F184}" presName="childNode" presStyleLbl="node1" presStyleIdx="2" presStyleCnt="7" custScaleX="111715" custLinFactY="-24286" custLinFactNeighborX="-473" custLinFactNeighborY="-100000">
        <dgm:presLayoutVars>
          <dgm:bulletEnabled val="1"/>
        </dgm:presLayoutVars>
      </dgm:prSet>
      <dgm:spPr/>
    </dgm:pt>
    <dgm:pt modelId="{A0572811-D34A-BE46-BC86-6F6F16E114A3}" type="pres">
      <dgm:prSet presAssocID="{9520E1BF-6A60-A246-A05E-6BAF0470F184}" presName="aSpace2" presStyleCnt="0"/>
      <dgm:spPr/>
    </dgm:pt>
    <dgm:pt modelId="{6AD20A71-4FDD-0F46-9504-9A88CA4ED5DA}" type="pres">
      <dgm:prSet presAssocID="{67C25EA5-8859-754A-993A-6703CE5B03AD}" presName="childNode" presStyleLbl="node1" presStyleIdx="3" presStyleCnt="7" custScaleX="111715" custLinFactY="-2247" custLinFactNeighborY="-100000">
        <dgm:presLayoutVars>
          <dgm:bulletEnabled val="1"/>
        </dgm:presLayoutVars>
      </dgm:prSet>
      <dgm:spPr/>
    </dgm:pt>
    <dgm:pt modelId="{B0D87563-4717-C34B-8B66-1A78541D4B19}" type="pres">
      <dgm:prSet presAssocID="{67C25EA5-8859-754A-993A-6703CE5B03AD}" presName="aSpace2" presStyleCnt="0"/>
      <dgm:spPr/>
    </dgm:pt>
    <dgm:pt modelId="{034CB29B-4C8F-8B4C-8377-32DCE2BF38D6}" type="pres">
      <dgm:prSet presAssocID="{F1F9545B-E87F-994D-AC00-1DDE0C5799A2}" presName="childNode" presStyleLbl="node1" presStyleIdx="4" presStyleCnt="7" custScaleX="111715">
        <dgm:presLayoutVars>
          <dgm:bulletEnabled val="1"/>
        </dgm:presLayoutVars>
      </dgm:prSet>
      <dgm:spPr/>
    </dgm:pt>
    <dgm:pt modelId="{C8D31D98-C6D5-9F4E-BF61-2CCAB13586D3}" type="pres">
      <dgm:prSet presAssocID="{0392BCB2-1F86-924E-A682-D6053ADAF250}" presName="aSpace" presStyleCnt="0"/>
      <dgm:spPr/>
    </dgm:pt>
    <dgm:pt modelId="{B8E7C32C-11DD-ED4E-9C08-6D569E3DBCD8}" type="pres">
      <dgm:prSet presAssocID="{D8AC7793-02C1-6C42-B660-3B67531B5D1D}" presName="compNode" presStyleCnt="0"/>
      <dgm:spPr/>
    </dgm:pt>
    <dgm:pt modelId="{AFE4E7E0-1F1B-CF45-A465-176FA8396C9C}" type="pres">
      <dgm:prSet presAssocID="{D8AC7793-02C1-6C42-B660-3B67531B5D1D}" presName="aNode" presStyleLbl="bgShp" presStyleIdx="2" presStyleCnt="3"/>
      <dgm:spPr/>
    </dgm:pt>
    <dgm:pt modelId="{8D662C22-5E04-AA43-85FB-334864E271D4}" type="pres">
      <dgm:prSet presAssocID="{D8AC7793-02C1-6C42-B660-3B67531B5D1D}" presName="textNode" presStyleLbl="bgShp" presStyleIdx="2" presStyleCnt="3"/>
      <dgm:spPr/>
    </dgm:pt>
    <dgm:pt modelId="{6DCBDDF0-5432-8C46-A92F-493020C788F7}" type="pres">
      <dgm:prSet presAssocID="{D8AC7793-02C1-6C42-B660-3B67531B5D1D}" presName="compChildNode" presStyleCnt="0"/>
      <dgm:spPr/>
    </dgm:pt>
    <dgm:pt modelId="{DD5E033E-590C-D845-A6EC-ABB13D4C7FAD}" type="pres">
      <dgm:prSet presAssocID="{D8AC7793-02C1-6C42-B660-3B67531B5D1D}" presName="theInnerList" presStyleCnt="0"/>
      <dgm:spPr/>
    </dgm:pt>
    <dgm:pt modelId="{D3A31096-73FC-C545-8493-06000A77072A}" type="pres">
      <dgm:prSet presAssocID="{EF7C686D-E70C-D240-8C5B-5EDA741AE9AE}" presName="childNode" presStyleLbl="node1" presStyleIdx="5" presStyleCnt="7" custScaleX="112788" custLinFactY="-11182" custLinFactNeighborX="947" custLinFactNeighborY="-100000">
        <dgm:presLayoutVars>
          <dgm:bulletEnabled val="1"/>
        </dgm:presLayoutVars>
      </dgm:prSet>
      <dgm:spPr/>
    </dgm:pt>
    <dgm:pt modelId="{C69233AA-F37F-E74F-9474-B5C87904D6DA}" type="pres">
      <dgm:prSet presAssocID="{EF7C686D-E70C-D240-8C5B-5EDA741AE9AE}" presName="aSpace2" presStyleCnt="0"/>
      <dgm:spPr/>
    </dgm:pt>
    <dgm:pt modelId="{24D3205C-A419-604A-8763-54D6DD3A2F9A}" type="pres">
      <dgm:prSet presAssocID="{DD5ACF8E-527E-3B47-9AAB-C330AF837394}" presName="childNode" presStyleLbl="node1" presStyleIdx="6" presStyleCnt="7" custScaleX="112788">
        <dgm:presLayoutVars>
          <dgm:bulletEnabled val="1"/>
        </dgm:presLayoutVars>
      </dgm:prSet>
      <dgm:spPr/>
    </dgm:pt>
  </dgm:ptLst>
  <dgm:cxnLst>
    <dgm:cxn modelId="{608DEA09-D72A-2844-B439-645F49F68665}" type="presOf" srcId="{0392BCB2-1F86-924E-A682-D6053ADAF250}" destId="{3F8C83B9-75B0-8D48-A20E-50FF91625A08}" srcOrd="0" destOrd="0" presId="urn:microsoft.com/office/officeart/2005/8/layout/lProcess2"/>
    <dgm:cxn modelId="{BD19A719-91DF-7A41-BD18-A6A803ECD25A}" type="presOf" srcId="{64B1ABE3-5F3E-FD41-9A28-0D9A8407DC3E}" destId="{3CEB48A4-BC49-3A4E-BEA2-B99B15199F1E}" srcOrd="1" destOrd="0" presId="urn:microsoft.com/office/officeart/2005/8/layout/lProcess2"/>
    <dgm:cxn modelId="{C550DB1E-72F1-3E46-9FF8-AFCFE6F4DF8C}" type="presOf" srcId="{AD55EF8C-776A-F64D-A886-7C59F18DF3A3}" destId="{3A873CFE-1938-0246-B2A0-19C02A5A767F}" srcOrd="0" destOrd="0" presId="urn:microsoft.com/office/officeart/2005/8/layout/lProcess2"/>
    <dgm:cxn modelId="{3594F229-08FD-FA4B-B03C-D84FD6959546}" srcId="{BD86AE20-3F37-4344-B22B-2166019809C1}" destId="{64B1ABE3-5F3E-FD41-9A28-0D9A8407DC3E}" srcOrd="0" destOrd="0" parTransId="{A0EAC505-F2C6-9443-8870-61F6C937722F}" sibTransId="{3A9FAC91-06F5-824C-AC6A-6F71EAA7B025}"/>
    <dgm:cxn modelId="{C33D322C-182D-D441-B979-83BFE9D3783D}" type="presOf" srcId="{BD86AE20-3F37-4344-B22B-2166019809C1}" destId="{EA09A15C-4E2A-3049-9AD9-6180A6499840}" srcOrd="0" destOrd="0" presId="urn:microsoft.com/office/officeart/2005/8/layout/lProcess2"/>
    <dgm:cxn modelId="{6CD2752E-DBBD-6F48-8A1C-AACDE0E48E00}" srcId="{BD86AE20-3F37-4344-B22B-2166019809C1}" destId="{D8AC7793-02C1-6C42-B660-3B67531B5D1D}" srcOrd="2" destOrd="0" parTransId="{61D0C112-2B25-424F-8424-639F32637746}" sibTransId="{801D584F-4C24-F949-9F4F-0534139F7135}"/>
    <dgm:cxn modelId="{6E351135-88A9-F54B-969E-E74A5E7A7FD2}" type="presOf" srcId="{D8AC7793-02C1-6C42-B660-3B67531B5D1D}" destId="{AFE4E7E0-1F1B-CF45-A465-176FA8396C9C}" srcOrd="0" destOrd="0" presId="urn:microsoft.com/office/officeart/2005/8/layout/lProcess2"/>
    <dgm:cxn modelId="{EEF30D53-C712-974F-85F3-9C03542D12E4}" srcId="{D8AC7793-02C1-6C42-B660-3B67531B5D1D}" destId="{EF7C686D-E70C-D240-8C5B-5EDA741AE9AE}" srcOrd="0" destOrd="0" parTransId="{D0AD1901-F2FF-E24A-A716-F3F30D7432B8}" sibTransId="{663C245E-89D9-284A-AA5C-9719A7D49437}"/>
    <dgm:cxn modelId="{7DDD4753-9DA0-E343-AF78-471E615BBE84}" srcId="{0392BCB2-1F86-924E-A682-D6053ADAF250}" destId="{9520E1BF-6A60-A246-A05E-6BAF0470F184}" srcOrd="0" destOrd="0" parTransId="{B2BBD4EE-A111-3549-BB56-251749CE8857}" sibTransId="{33B28AB8-B282-F745-8323-845479F6A9D2}"/>
    <dgm:cxn modelId="{4AE88A56-339A-3645-8644-265C175BE02C}" srcId="{64B1ABE3-5F3E-FD41-9A28-0D9A8407DC3E}" destId="{AD55EF8C-776A-F64D-A886-7C59F18DF3A3}" srcOrd="1" destOrd="0" parTransId="{1DBB84A9-F70D-D249-A9BF-358A0AECD6D5}" sibTransId="{7869877F-A6A5-1747-A039-D75493B1EAF7}"/>
    <dgm:cxn modelId="{3DE0A56A-BA18-A340-ACE8-1CE9E378B584}" srcId="{0392BCB2-1F86-924E-A682-D6053ADAF250}" destId="{F1F9545B-E87F-994D-AC00-1DDE0C5799A2}" srcOrd="2" destOrd="0" parTransId="{7BE71D2E-E615-A54F-8485-4FA8AFD4CF3D}" sibTransId="{004241F0-B51D-B941-BD89-E173965507E8}"/>
    <dgm:cxn modelId="{C48A466C-2609-2B41-A0CA-9DF33D16C84D}" type="presOf" srcId="{0392BCB2-1F86-924E-A682-D6053ADAF250}" destId="{B910FE8F-8B38-3743-8557-D925E4517AAB}" srcOrd="1" destOrd="0" presId="urn:microsoft.com/office/officeart/2005/8/layout/lProcess2"/>
    <dgm:cxn modelId="{D2E4A673-CEDC-3A40-85A8-87F4AFF38BC0}" type="presOf" srcId="{F1F9545B-E87F-994D-AC00-1DDE0C5799A2}" destId="{034CB29B-4C8F-8B4C-8377-32DCE2BF38D6}" srcOrd="0" destOrd="0" presId="urn:microsoft.com/office/officeart/2005/8/layout/lProcess2"/>
    <dgm:cxn modelId="{FFBFFD7B-775B-2E42-8A14-9CEA3218DA4E}" srcId="{0392BCB2-1F86-924E-A682-D6053ADAF250}" destId="{67C25EA5-8859-754A-993A-6703CE5B03AD}" srcOrd="1" destOrd="0" parTransId="{D6330EF5-4F4A-2D44-8358-9A99C9AD638E}" sibTransId="{EF4A32A6-225C-714D-9272-251DDCF918BB}"/>
    <dgm:cxn modelId="{5815207E-94EA-CD4F-BBDF-FD6FAB3FA5B2}" type="presOf" srcId="{64B1ABE3-5F3E-FD41-9A28-0D9A8407DC3E}" destId="{A23E1CA4-3967-C647-B0A6-97A3F3F35E7B}" srcOrd="0" destOrd="0" presId="urn:microsoft.com/office/officeart/2005/8/layout/lProcess2"/>
    <dgm:cxn modelId="{D6A5198A-792C-5642-8B20-0150B1957AAB}" srcId="{D8AC7793-02C1-6C42-B660-3B67531B5D1D}" destId="{DD5ACF8E-527E-3B47-9AAB-C330AF837394}" srcOrd="1" destOrd="0" parTransId="{651A5215-1EFC-3340-9D88-A8D806EE8C64}" sibTransId="{0CB064C0-5728-754D-81E8-1E18CCBD1084}"/>
    <dgm:cxn modelId="{1FB44798-C4F9-2541-9B63-4B263C255548}" type="presOf" srcId="{9520E1BF-6A60-A246-A05E-6BAF0470F184}" destId="{B2042BA8-4117-E64F-B913-CBF7AA34E019}" srcOrd="0" destOrd="0" presId="urn:microsoft.com/office/officeart/2005/8/layout/lProcess2"/>
    <dgm:cxn modelId="{D3008DA9-CF4B-7242-BC4B-94090C077F16}" type="presOf" srcId="{DD5ACF8E-527E-3B47-9AAB-C330AF837394}" destId="{24D3205C-A419-604A-8763-54D6DD3A2F9A}" srcOrd="0" destOrd="0" presId="urn:microsoft.com/office/officeart/2005/8/layout/lProcess2"/>
    <dgm:cxn modelId="{535B9BB2-5303-6347-A954-9D9D71B4AAE4}" type="presOf" srcId="{67C25EA5-8859-754A-993A-6703CE5B03AD}" destId="{6AD20A71-4FDD-0F46-9504-9A88CA4ED5DA}" srcOrd="0" destOrd="0" presId="urn:microsoft.com/office/officeart/2005/8/layout/lProcess2"/>
    <dgm:cxn modelId="{ABA680BB-329E-9940-864A-8C9545E9780C}" type="presOf" srcId="{F4EE81A9-3972-A143-B366-4E30307696B4}" destId="{39EC484E-6610-6C4E-A2E7-748F28D37D55}" srcOrd="0" destOrd="0" presId="urn:microsoft.com/office/officeart/2005/8/layout/lProcess2"/>
    <dgm:cxn modelId="{B6C19BC1-93DE-CA43-B734-3222F414DD20}" srcId="{BD86AE20-3F37-4344-B22B-2166019809C1}" destId="{0392BCB2-1F86-924E-A682-D6053ADAF250}" srcOrd="1" destOrd="0" parTransId="{2D66FE18-A023-F545-9BC0-7412F02D1AF2}" sibTransId="{DDBBCF85-29DE-9A40-A6F4-C563F74D9186}"/>
    <dgm:cxn modelId="{90ECE4C9-21A6-6D43-9A9A-40E70C554814}" srcId="{64B1ABE3-5F3E-FD41-9A28-0D9A8407DC3E}" destId="{F4EE81A9-3972-A143-B366-4E30307696B4}" srcOrd="0" destOrd="0" parTransId="{B89588C0-D12D-284F-AA8C-827E84A5E914}" sibTransId="{1CBB1878-D5E9-E741-A60C-570FE3F06B8D}"/>
    <dgm:cxn modelId="{71D650CD-0699-604C-916D-15DB10DD61BD}" type="presOf" srcId="{D8AC7793-02C1-6C42-B660-3B67531B5D1D}" destId="{8D662C22-5E04-AA43-85FB-334864E271D4}" srcOrd="1" destOrd="0" presId="urn:microsoft.com/office/officeart/2005/8/layout/lProcess2"/>
    <dgm:cxn modelId="{D80376F3-32CA-674D-AC54-18DA4A075947}" type="presOf" srcId="{EF7C686D-E70C-D240-8C5B-5EDA741AE9AE}" destId="{D3A31096-73FC-C545-8493-06000A77072A}" srcOrd="0" destOrd="0" presId="urn:microsoft.com/office/officeart/2005/8/layout/lProcess2"/>
    <dgm:cxn modelId="{42880DBC-CB57-C84B-848A-4A8AD7E1EC80}" type="presParOf" srcId="{EA09A15C-4E2A-3049-9AD9-6180A6499840}" destId="{5BB36439-0DF6-9949-A2CD-1EF9A5DC465F}" srcOrd="0" destOrd="0" presId="urn:microsoft.com/office/officeart/2005/8/layout/lProcess2"/>
    <dgm:cxn modelId="{61172695-326D-F046-91AB-A4276619674E}" type="presParOf" srcId="{5BB36439-0DF6-9949-A2CD-1EF9A5DC465F}" destId="{A23E1CA4-3967-C647-B0A6-97A3F3F35E7B}" srcOrd="0" destOrd="0" presId="urn:microsoft.com/office/officeart/2005/8/layout/lProcess2"/>
    <dgm:cxn modelId="{1B7DBCE0-8640-9E4A-A7C6-332B57330D65}" type="presParOf" srcId="{5BB36439-0DF6-9949-A2CD-1EF9A5DC465F}" destId="{3CEB48A4-BC49-3A4E-BEA2-B99B15199F1E}" srcOrd="1" destOrd="0" presId="urn:microsoft.com/office/officeart/2005/8/layout/lProcess2"/>
    <dgm:cxn modelId="{588329A2-E9BA-9841-86E7-3B398FEDEFDB}" type="presParOf" srcId="{5BB36439-0DF6-9949-A2CD-1EF9A5DC465F}" destId="{250AD3D4-69C6-1E4D-88A1-B67D5A182CB9}" srcOrd="2" destOrd="0" presId="urn:microsoft.com/office/officeart/2005/8/layout/lProcess2"/>
    <dgm:cxn modelId="{027F1989-249E-7543-93E8-428BAF20E9D0}" type="presParOf" srcId="{250AD3D4-69C6-1E4D-88A1-B67D5A182CB9}" destId="{BDF6594D-322E-924D-B873-6BFE664ACC19}" srcOrd="0" destOrd="0" presId="urn:microsoft.com/office/officeart/2005/8/layout/lProcess2"/>
    <dgm:cxn modelId="{C72B08AC-5A37-F040-A70E-9A4D2FC6D4CA}" type="presParOf" srcId="{BDF6594D-322E-924D-B873-6BFE664ACC19}" destId="{39EC484E-6610-6C4E-A2E7-748F28D37D55}" srcOrd="0" destOrd="0" presId="urn:microsoft.com/office/officeart/2005/8/layout/lProcess2"/>
    <dgm:cxn modelId="{78E4F9DD-31F3-7F4B-9815-97B5658A6520}" type="presParOf" srcId="{BDF6594D-322E-924D-B873-6BFE664ACC19}" destId="{A0052D3B-E328-3D45-9514-40A5D7F0248F}" srcOrd="1" destOrd="0" presId="urn:microsoft.com/office/officeart/2005/8/layout/lProcess2"/>
    <dgm:cxn modelId="{1DC661DD-8391-E34C-876B-19D97BAD40CB}" type="presParOf" srcId="{BDF6594D-322E-924D-B873-6BFE664ACC19}" destId="{3A873CFE-1938-0246-B2A0-19C02A5A767F}" srcOrd="2" destOrd="0" presId="urn:microsoft.com/office/officeart/2005/8/layout/lProcess2"/>
    <dgm:cxn modelId="{FDABFD03-9FE3-9343-B3B5-1E21B62C8F36}" type="presParOf" srcId="{EA09A15C-4E2A-3049-9AD9-6180A6499840}" destId="{BA241EBA-BF05-B54B-95D0-03C134DCFD27}" srcOrd="1" destOrd="0" presId="urn:microsoft.com/office/officeart/2005/8/layout/lProcess2"/>
    <dgm:cxn modelId="{EBEB0421-A598-FE4D-A6F8-5B0B6BD1D36B}" type="presParOf" srcId="{EA09A15C-4E2A-3049-9AD9-6180A6499840}" destId="{E4770AD3-01E1-BA49-89F0-61ABB80F579C}" srcOrd="2" destOrd="0" presId="urn:microsoft.com/office/officeart/2005/8/layout/lProcess2"/>
    <dgm:cxn modelId="{AF933161-0AF4-224B-A53A-C98824E5F3E2}" type="presParOf" srcId="{E4770AD3-01E1-BA49-89F0-61ABB80F579C}" destId="{3F8C83B9-75B0-8D48-A20E-50FF91625A08}" srcOrd="0" destOrd="0" presId="urn:microsoft.com/office/officeart/2005/8/layout/lProcess2"/>
    <dgm:cxn modelId="{CF3B25F7-3114-EF46-A6B6-AAA982873CAC}" type="presParOf" srcId="{E4770AD3-01E1-BA49-89F0-61ABB80F579C}" destId="{B910FE8F-8B38-3743-8557-D925E4517AAB}" srcOrd="1" destOrd="0" presId="urn:microsoft.com/office/officeart/2005/8/layout/lProcess2"/>
    <dgm:cxn modelId="{5C6AA271-303E-A646-87F1-2C7D65A4AE4A}" type="presParOf" srcId="{E4770AD3-01E1-BA49-89F0-61ABB80F579C}" destId="{A46A7FA1-FC19-A046-9840-B65711A84D9D}" srcOrd="2" destOrd="0" presId="urn:microsoft.com/office/officeart/2005/8/layout/lProcess2"/>
    <dgm:cxn modelId="{5CB71356-DF71-F44B-96E5-7187247F4F87}" type="presParOf" srcId="{A46A7FA1-FC19-A046-9840-B65711A84D9D}" destId="{337F77D6-0734-E04D-B7CC-56DAE9B21651}" srcOrd="0" destOrd="0" presId="urn:microsoft.com/office/officeart/2005/8/layout/lProcess2"/>
    <dgm:cxn modelId="{4597FC49-4D82-C047-B87B-6E28D92276C9}" type="presParOf" srcId="{337F77D6-0734-E04D-B7CC-56DAE9B21651}" destId="{B2042BA8-4117-E64F-B913-CBF7AA34E019}" srcOrd="0" destOrd="0" presId="urn:microsoft.com/office/officeart/2005/8/layout/lProcess2"/>
    <dgm:cxn modelId="{E6D7AB17-B80C-CA4A-9AF3-73BBBE824812}" type="presParOf" srcId="{337F77D6-0734-E04D-B7CC-56DAE9B21651}" destId="{A0572811-D34A-BE46-BC86-6F6F16E114A3}" srcOrd="1" destOrd="0" presId="urn:microsoft.com/office/officeart/2005/8/layout/lProcess2"/>
    <dgm:cxn modelId="{0CD8E417-C45F-0B4B-972B-640F89218336}" type="presParOf" srcId="{337F77D6-0734-E04D-B7CC-56DAE9B21651}" destId="{6AD20A71-4FDD-0F46-9504-9A88CA4ED5DA}" srcOrd="2" destOrd="0" presId="urn:microsoft.com/office/officeart/2005/8/layout/lProcess2"/>
    <dgm:cxn modelId="{9A9F65E3-DA5E-6F44-861A-E2EAF1314452}" type="presParOf" srcId="{337F77D6-0734-E04D-B7CC-56DAE9B21651}" destId="{B0D87563-4717-C34B-8B66-1A78541D4B19}" srcOrd="3" destOrd="0" presId="urn:microsoft.com/office/officeart/2005/8/layout/lProcess2"/>
    <dgm:cxn modelId="{044EFECB-CE02-2F48-9415-13BA89870BDC}" type="presParOf" srcId="{337F77D6-0734-E04D-B7CC-56DAE9B21651}" destId="{034CB29B-4C8F-8B4C-8377-32DCE2BF38D6}" srcOrd="4" destOrd="0" presId="urn:microsoft.com/office/officeart/2005/8/layout/lProcess2"/>
    <dgm:cxn modelId="{2B6E3362-4BE7-3A48-99B8-F5740398F3B0}" type="presParOf" srcId="{EA09A15C-4E2A-3049-9AD9-6180A6499840}" destId="{C8D31D98-C6D5-9F4E-BF61-2CCAB13586D3}" srcOrd="3" destOrd="0" presId="urn:microsoft.com/office/officeart/2005/8/layout/lProcess2"/>
    <dgm:cxn modelId="{FA796849-5309-A74A-B221-F66BB1A0657F}" type="presParOf" srcId="{EA09A15C-4E2A-3049-9AD9-6180A6499840}" destId="{B8E7C32C-11DD-ED4E-9C08-6D569E3DBCD8}" srcOrd="4" destOrd="0" presId="urn:microsoft.com/office/officeart/2005/8/layout/lProcess2"/>
    <dgm:cxn modelId="{B3E92C17-DC96-6648-ABB4-161341E680C5}" type="presParOf" srcId="{B8E7C32C-11DD-ED4E-9C08-6D569E3DBCD8}" destId="{AFE4E7E0-1F1B-CF45-A465-176FA8396C9C}" srcOrd="0" destOrd="0" presId="urn:microsoft.com/office/officeart/2005/8/layout/lProcess2"/>
    <dgm:cxn modelId="{2998D5A8-4023-3D43-B142-20972B2801A4}" type="presParOf" srcId="{B8E7C32C-11DD-ED4E-9C08-6D569E3DBCD8}" destId="{8D662C22-5E04-AA43-85FB-334864E271D4}" srcOrd="1" destOrd="0" presId="urn:microsoft.com/office/officeart/2005/8/layout/lProcess2"/>
    <dgm:cxn modelId="{260053F2-F8D3-BA42-90E6-E346310ADAF4}" type="presParOf" srcId="{B8E7C32C-11DD-ED4E-9C08-6D569E3DBCD8}" destId="{6DCBDDF0-5432-8C46-A92F-493020C788F7}" srcOrd="2" destOrd="0" presId="urn:microsoft.com/office/officeart/2005/8/layout/lProcess2"/>
    <dgm:cxn modelId="{77C1E6C4-20CE-3D4A-BE18-839E649DEF45}" type="presParOf" srcId="{6DCBDDF0-5432-8C46-A92F-493020C788F7}" destId="{DD5E033E-590C-D845-A6EC-ABB13D4C7FAD}" srcOrd="0" destOrd="0" presId="urn:microsoft.com/office/officeart/2005/8/layout/lProcess2"/>
    <dgm:cxn modelId="{0F6DC95E-5E3B-004B-A681-103C94602857}" type="presParOf" srcId="{DD5E033E-590C-D845-A6EC-ABB13D4C7FAD}" destId="{D3A31096-73FC-C545-8493-06000A77072A}" srcOrd="0" destOrd="0" presId="urn:microsoft.com/office/officeart/2005/8/layout/lProcess2"/>
    <dgm:cxn modelId="{C5BC6CA2-0EF2-1849-A33B-61FD226010B2}" type="presParOf" srcId="{DD5E033E-590C-D845-A6EC-ABB13D4C7FAD}" destId="{C69233AA-F37F-E74F-9474-B5C87904D6DA}" srcOrd="1" destOrd="0" presId="urn:microsoft.com/office/officeart/2005/8/layout/lProcess2"/>
    <dgm:cxn modelId="{3AF450DD-F5D1-5048-885C-89B371CA612C}" type="presParOf" srcId="{DD5E033E-590C-D845-A6EC-ABB13D4C7FAD}" destId="{24D3205C-A419-604A-8763-54D6DD3A2F9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D1B87-5252-E349-A2F4-3AA032903B3E}">
      <dsp:nvSpPr>
        <dsp:cNvPr id="0" name=""/>
        <dsp:cNvSpPr/>
      </dsp:nvSpPr>
      <dsp:spPr>
        <a:xfrm>
          <a:off x="2209812" y="1424"/>
          <a:ext cx="2280344" cy="1140172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0" kern="1200" dirty="0">
              <a:solidFill>
                <a:srgbClr val="2E2EAD"/>
              </a:solidFill>
              <a:latin typeface="Calibri Bold"/>
              <a:ea typeface="Comic Sans MS" charset="0"/>
              <a:cs typeface="Comic Sans MS" charset="0"/>
            </a:rPr>
            <a:t>Male </a:t>
          </a:r>
        </a:p>
      </dsp:txBody>
      <dsp:txXfrm>
        <a:off x="2243206" y="34818"/>
        <a:ext cx="2213556" cy="1073384"/>
      </dsp:txXfrm>
    </dsp:sp>
    <dsp:sp modelId="{0965A923-3D9B-A843-A55A-6AC544DF7762}">
      <dsp:nvSpPr>
        <dsp:cNvPr id="0" name=""/>
        <dsp:cNvSpPr/>
      </dsp:nvSpPr>
      <dsp:spPr>
        <a:xfrm>
          <a:off x="2437846" y="1141596"/>
          <a:ext cx="228034" cy="8551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5129"/>
              </a:lnTo>
              <a:lnTo>
                <a:pt x="228034" y="855129"/>
              </a:lnTo>
            </a:path>
          </a:pathLst>
        </a:custGeom>
        <a:noFill/>
        <a:ln w="63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875D7D-11D3-E548-A350-DAE6EBCCFADB}">
      <dsp:nvSpPr>
        <dsp:cNvPr id="0" name=""/>
        <dsp:cNvSpPr/>
      </dsp:nvSpPr>
      <dsp:spPr>
        <a:xfrm>
          <a:off x="2665881" y="1426639"/>
          <a:ext cx="1824275" cy="11401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dirty="0" err="1">
              <a:latin typeface="Calibri Bold"/>
              <a:ea typeface="Comic Sans MS" charset="0"/>
              <a:cs typeface="Comic Sans MS" charset="0"/>
            </a:rPr>
            <a:t>Oligospermia</a:t>
          </a:r>
          <a:endParaRPr lang="en-US" sz="2300" b="1" i="0" kern="1200" dirty="0">
            <a:latin typeface="Calibri Bold"/>
            <a:ea typeface="Comic Sans MS" charset="0"/>
            <a:cs typeface="Comic Sans MS" charset="0"/>
          </a:endParaRPr>
        </a:p>
      </dsp:txBody>
      <dsp:txXfrm>
        <a:off x="2699275" y="1460033"/>
        <a:ext cx="1757487" cy="1073384"/>
      </dsp:txXfrm>
    </dsp:sp>
    <dsp:sp modelId="{BFE498A2-E2C9-B140-B897-52900C651B09}">
      <dsp:nvSpPr>
        <dsp:cNvPr id="0" name=""/>
        <dsp:cNvSpPr/>
      </dsp:nvSpPr>
      <dsp:spPr>
        <a:xfrm>
          <a:off x="2437846" y="1141596"/>
          <a:ext cx="228034" cy="2280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0344"/>
              </a:lnTo>
              <a:lnTo>
                <a:pt x="228034" y="2280344"/>
              </a:lnTo>
            </a:path>
          </a:pathLst>
        </a:custGeom>
        <a:noFill/>
        <a:ln w="63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CD24A8-2047-A745-A28C-8E20CE297A79}">
      <dsp:nvSpPr>
        <dsp:cNvPr id="0" name=""/>
        <dsp:cNvSpPr/>
      </dsp:nvSpPr>
      <dsp:spPr>
        <a:xfrm>
          <a:off x="2665881" y="2851855"/>
          <a:ext cx="1824275" cy="11401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dirty="0">
              <a:latin typeface="Calibri Bold"/>
              <a:ea typeface="Comic Sans MS" charset="0"/>
              <a:cs typeface="Comic Sans MS" charset="0"/>
            </a:rPr>
            <a:t>Azoospermia</a:t>
          </a:r>
        </a:p>
      </dsp:txBody>
      <dsp:txXfrm>
        <a:off x="2699275" y="2885249"/>
        <a:ext cx="1757487" cy="1073384"/>
      </dsp:txXfrm>
    </dsp:sp>
    <dsp:sp modelId="{E337E35D-CE7B-5D49-9B51-DB8920B5C084}">
      <dsp:nvSpPr>
        <dsp:cNvPr id="0" name=""/>
        <dsp:cNvSpPr/>
      </dsp:nvSpPr>
      <dsp:spPr>
        <a:xfrm>
          <a:off x="2437846" y="1141596"/>
          <a:ext cx="228034" cy="37055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5559"/>
              </a:lnTo>
              <a:lnTo>
                <a:pt x="228034" y="3705559"/>
              </a:lnTo>
            </a:path>
          </a:pathLst>
        </a:custGeom>
        <a:noFill/>
        <a:ln w="63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AEFFD1-E6C3-2B40-B7BA-80E8B4D52EB3}">
      <dsp:nvSpPr>
        <dsp:cNvPr id="0" name=""/>
        <dsp:cNvSpPr/>
      </dsp:nvSpPr>
      <dsp:spPr>
        <a:xfrm>
          <a:off x="2665881" y="4277070"/>
          <a:ext cx="1824275" cy="11401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b="1" i="0" kern="1200" dirty="0">
            <a:latin typeface="Calibri Bold"/>
            <a:ea typeface="Comic Sans MS" charset="0"/>
            <a:cs typeface="Comic Sans MS" charset="0"/>
          </a:endParaRPr>
        </a:p>
      </dsp:txBody>
      <dsp:txXfrm>
        <a:off x="2699275" y="4310464"/>
        <a:ext cx="1757487" cy="1073384"/>
      </dsp:txXfrm>
    </dsp:sp>
    <dsp:sp modelId="{8CED6FAD-4C5B-D548-8C08-182F200736E8}">
      <dsp:nvSpPr>
        <dsp:cNvPr id="0" name=""/>
        <dsp:cNvSpPr/>
      </dsp:nvSpPr>
      <dsp:spPr>
        <a:xfrm>
          <a:off x="5060243" y="1424"/>
          <a:ext cx="2280344" cy="1140172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0" kern="1200" dirty="0">
              <a:solidFill>
                <a:srgbClr val="2E2EAD"/>
              </a:solidFill>
              <a:latin typeface="Calibri Bold"/>
              <a:ea typeface="Comic Sans MS" charset="0"/>
              <a:cs typeface="Comic Sans MS" charset="0"/>
            </a:rPr>
            <a:t>Female</a:t>
          </a:r>
        </a:p>
      </dsp:txBody>
      <dsp:txXfrm>
        <a:off x="5093637" y="34818"/>
        <a:ext cx="2213556" cy="1073384"/>
      </dsp:txXfrm>
    </dsp:sp>
    <dsp:sp modelId="{E1677444-B2D4-0944-A2D5-DC1448DDCC5A}">
      <dsp:nvSpPr>
        <dsp:cNvPr id="0" name=""/>
        <dsp:cNvSpPr/>
      </dsp:nvSpPr>
      <dsp:spPr>
        <a:xfrm>
          <a:off x="5288277" y="1141596"/>
          <a:ext cx="228034" cy="8551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5129"/>
              </a:lnTo>
              <a:lnTo>
                <a:pt x="228034" y="855129"/>
              </a:lnTo>
            </a:path>
          </a:pathLst>
        </a:custGeom>
        <a:noFill/>
        <a:ln w="63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993B44-F79B-D442-958E-49D5B8CCA9AB}">
      <dsp:nvSpPr>
        <dsp:cNvPr id="0" name=""/>
        <dsp:cNvSpPr/>
      </dsp:nvSpPr>
      <dsp:spPr>
        <a:xfrm>
          <a:off x="5516311" y="1426639"/>
          <a:ext cx="1824275" cy="11401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dirty="0">
              <a:latin typeface="Calibri Bold"/>
              <a:ea typeface="Comic Sans MS" charset="0"/>
              <a:cs typeface="Comic Sans MS" charset="0"/>
            </a:rPr>
            <a:t>Irregular</a:t>
          </a:r>
          <a:r>
            <a:rPr lang="en-US" sz="2300" b="1" i="0" kern="1200" baseline="0" dirty="0">
              <a:latin typeface="Calibri Bold"/>
              <a:ea typeface="Comic Sans MS" charset="0"/>
              <a:cs typeface="Comic Sans MS" charset="0"/>
            </a:rPr>
            <a:t> menstrual cycle</a:t>
          </a:r>
          <a:endParaRPr lang="en-US" sz="2300" b="1" i="0" kern="1200" dirty="0">
            <a:latin typeface="Calibri Bold"/>
            <a:ea typeface="Comic Sans MS" charset="0"/>
            <a:cs typeface="Comic Sans MS" charset="0"/>
          </a:endParaRPr>
        </a:p>
      </dsp:txBody>
      <dsp:txXfrm>
        <a:off x="5549705" y="1460033"/>
        <a:ext cx="1757487" cy="1073384"/>
      </dsp:txXfrm>
    </dsp:sp>
    <dsp:sp modelId="{5BDA5F7C-DC36-444B-AD54-D28B3BBCF014}">
      <dsp:nvSpPr>
        <dsp:cNvPr id="0" name=""/>
        <dsp:cNvSpPr/>
      </dsp:nvSpPr>
      <dsp:spPr>
        <a:xfrm>
          <a:off x="5288277" y="1141596"/>
          <a:ext cx="228034" cy="2280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0344"/>
              </a:lnTo>
              <a:lnTo>
                <a:pt x="228034" y="2280344"/>
              </a:lnTo>
            </a:path>
          </a:pathLst>
        </a:custGeom>
        <a:noFill/>
        <a:ln w="63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340566-1051-4241-9336-49BE20C822A4}">
      <dsp:nvSpPr>
        <dsp:cNvPr id="0" name=""/>
        <dsp:cNvSpPr/>
      </dsp:nvSpPr>
      <dsp:spPr>
        <a:xfrm>
          <a:off x="5516311" y="2851855"/>
          <a:ext cx="1824275" cy="11401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dirty="0">
              <a:latin typeface="Calibri Bold"/>
              <a:ea typeface="Comic Sans MS" charset="0"/>
              <a:cs typeface="Comic Sans MS" charset="0"/>
            </a:rPr>
            <a:t>POF</a:t>
          </a:r>
        </a:p>
      </dsp:txBody>
      <dsp:txXfrm>
        <a:off x="5549705" y="2885249"/>
        <a:ext cx="1757487" cy="1073384"/>
      </dsp:txXfrm>
    </dsp:sp>
    <dsp:sp modelId="{B03C94D9-2B4C-9A4E-8B57-0BC888D88129}">
      <dsp:nvSpPr>
        <dsp:cNvPr id="0" name=""/>
        <dsp:cNvSpPr/>
      </dsp:nvSpPr>
      <dsp:spPr>
        <a:xfrm>
          <a:off x="5288277" y="1141596"/>
          <a:ext cx="228034" cy="37055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5559"/>
              </a:lnTo>
              <a:lnTo>
                <a:pt x="228034" y="3705559"/>
              </a:lnTo>
            </a:path>
          </a:pathLst>
        </a:custGeom>
        <a:noFill/>
        <a:ln w="63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758068-83BF-AB4E-8D81-7043480072F7}">
      <dsp:nvSpPr>
        <dsp:cNvPr id="0" name=""/>
        <dsp:cNvSpPr/>
      </dsp:nvSpPr>
      <dsp:spPr>
        <a:xfrm>
          <a:off x="5516311" y="4277070"/>
          <a:ext cx="1824275" cy="11401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dirty="0">
              <a:latin typeface="Calibri Bold"/>
              <a:ea typeface="Comic Sans MS" charset="0"/>
              <a:cs typeface="Comic Sans MS" charset="0"/>
            </a:rPr>
            <a:t>Infertility</a:t>
          </a:r>
        </a:p>
      </dsp:txBody>
      <dsp:txXfrm>
        <a:off x="5549705" y="4310464"/>
        <a:ext cx="1757487" cy="10733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16AB1-48DF-E042-9787-4D06E6CAFCC6}">
      <dsp:nvSpPr>
        <dsp:cNvPr id="0" name=""/>
        <dsp:cNvSpPr/>
      </dsp:nvSpPr>
      <dsp:spPr>
        <a:xfrm>
          <a:off x="5631862" y="1521421"/>
          <a:ext cx="184733" cy="1907578"/>
        </a:xfrm>
        <a:custGeom>
          <a:avLst/>
          <a:gdLst/>
          <a:ahLst/>
          <a:cxnLst/>
          <a:rect l="0" t="0" r="0" b="0"/>
          <a:pathLst>
            <a:path>
              <a:moveTo>
                <a:pt x="184733" y="0"/>
              </a:moveTo>
              <a:lnTo>
                <a:pt x="184733" y="1907578"/>
              </a:lnTo>
              <a:lnTo>
                <a:pt x="0" y="19075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8A29B-FF63-DB45-B2FC-A36CA87701AD}">
      <dsp:nvSpPr>
        <dsp:cNvPr id="0" name=""/>
        <dsp:cNvSpPr/>
      </dsp:nvSpPr>
      <dsp:spPr>
        <a:xfrm>
          <a:off x="5816596" y="1521421"/>
          <a:ext cx="4702804" cy="3078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1263"/>
              </a:lnTo>
              <a:lnTo>
                <a:pt x="4702804" y="2811263"/>
              </a:lnTo>
              <a:lnTo>
                <a:pt x="4702804" y="30785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911AFE-7E98-964A-AE8F-289649D1B187}">
      <dsp:nvSpPr>
        <dsp:cNvPr id="0" name=""/>
        <dsp:cNvSpPr/>
      </dsp:nvSpPr>
      <dsp:spPr>
        <a:xfrm>
          <a:off x="5816596" y="1521421"/>
          <a:ext cx="1622637" cy="3078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1263"/>
              </a:lnTo>
              <a:lnTo>
                <a:pt x="1622637" y="2811263"/>
              </a:lnTo>
              <a:lnTo>
                <a:pt x="1622637" y="30785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BD31F8-C777-D941-BA4D-7A3D3CE8D55E}">
      <dsp:nvSpPr>
        <dsp:cNvPr id="0" name=""/>
        <dsp:cNvSpPr/>
      </dsp:nvSpPr>
      <dsp:spPr>
        <a:xfrm>
          <a:off x="4359066" y="1521421"/>
          <a:ext cx="1457530" cy="3078550"/>
        </a:xfrm>
        <a:custGeom>
          <a:avLst/>
          <a:gdLst/>
          <a:ahLst/>
          <a:cxnLst/>
          <a:rect l="0" t="0" r="0" b="0"/>
          <a:pathLst>
            <a:path>
              <a:moveTo>
                <a:pt x="1457530" y="0"/>
              </a:moveTo>
              <a:lnTo>
                <a:pt x="1457530" y="2811263"/>
              </a:lnTo>
              <a:lnTo>
                <a:pt x="0" y="2811263"/>
              </a:lnTo>
              <a:lnTo>
                <a:pt x="0" y="30785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2E8204-4DB4-EA4A-9D86-4A4AB8A58803}">
      <dsp:nvSpPr>
        <dsp:cNvPr id="0" name=""/>
        <dsp:cNvSpPr/>
      </dsp:nvSpPr>
      <dsp:spPr>
        <a:xfrm>
          <a:off x="1278899" y="1521421"/>
          <a:ext cx="4537697" cy="3078550"/>
        </a:xfrm>
        <a:custGeom>
          <a:avLst/>
          <a:gdLst/>
          <a:ahLst/>
          <a:cxnLst/>
          <a:rect l="0" t="0" r="0" b="0"/>
          <a:pathLst>
            <a:path>
              <a:moveTo>
                <a:pt x="4537697" y="0"/>
              </a:moveTo>
              <a:lnTo>
                <a:pt x="4537697" y="2811263"/>
              </a:lnTo>
              <a:lnTo>
                <a:pt x="0" y="2811263"/>
              </a:lnTo>
              <a:lnTo>
                <a:pt x="0" y="30785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27DB35-A29B-424E-99E6-9964282A97C2}">
      <dsp:nvSpPr>
        <dsp:cNvPr id="0" name=""/>
        <dsp:cNvSpPr/>
      </dsp:nvSpPr>
      <dsp:spPr>
        <a:xfrm>
          <a:off x="3835387" y="248625"/>
          <a:ext cx="3962418" cy="12727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C00000"/>
              </a:solidFill>
              <a:latin typeface="Calibri Bold"/>
            </a:rPr>
            <a:t>Fertility preservation and method used depends on</a:t>
          </a:r>
          <a:endParaRPr lang="en-US" sz="2800" kern="1200" dirty="0">
            <a:solidFill>
              <a:srgbClr val="C00000"/>
            </a:solidFill>
          </a:endParaRPr>
        </a:p>
      </dsp:txBody>
      <dsp:txXfrm>
        <a:off x="3835387" y="248625"/>
        <a:ext cx="3962418" cy="1272796"/>
      </dsp:txXfrm>
    </dsp:sp>
    <dsp:sp modelId="{213A7F60-3C95-A04D-BBC1-EBD7EEE7FF69}">
      <dsp:nvSpPr>
        <dsp:cNvPr id="0" name=""/>
        <dsp:cNvSpPr/>
      </dsp:nvSpPr>
      <dsp:spPr>
        <a:xfrm>
          <a:off x="6102" y="4599972"/>
          <a:ext cx="2545592" cy="12727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000" b="1" kern="1200" dirty="0">
              <a:latin typeface="Calibri Bold"/>
            </a:rPr>
            <a:t>Age</a:t>
          </a:r>
        </a:p>
      </dsp:txBody>
      <dsp:txXfrm>
        <a:off x="6102" y="4599972"/>
        <a:ext cx="2545592" cy="1272796"/>
      </dsp:txXfrm>
    </dsp:sp>
    <dsp:sp modelId="{6A3672CC-E74A-3F4E-96DB-6BF81E708F64}">
      <dsp:nvSpPr>
        <dsp:cNvPr id="0" name=""/>
        <dsp:cNvSpPr/>
      </dsp:nvSpPr>
      <dsp:spPr>
        <a:xfrm>
          <a:off x="3086270" y="4599972"/>
          <a:ext cx="2545592" cy="12727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000" b="1" kern="1200" dirty="0">
              <a:latin typeface="Calibri Bold"/>
            </a:rPr>
            <a:t>Type and dose of adjuvant therapy</a:t>
          </a:r>
          <a:endParaRPr lang="en-US" sz="2000" kern="1200" dirty="0"/>
        </a:p>
      </dsp:txBody>
      <dsp:txXfrm>
        <a:off x="3086270" y="4599972"/>
        <a:ext cx="2545592" cy="1272796"/>
      </dsp:txXfrm>
    </dsp:sp>
    <dsp:sp modelId="{FBD95EE6-350B-8C43-A7D8-7F9479BCB023}">
      <dsp:nvSpPr>
        <dsp:cNvPr id="0" name=""/>
        <dsp:cNvSpPr/>
      </dsp:nvSpPr>
      <dsp:spPr>
        <a:xfrm>
          <a:off x="6166437" y="4599972"/>
          <a:ext cx="2545592" cy="12727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000" b="1" kern="1200" dirty="0">
              <a:latin typeface="Calibri Bold"/>
            </a:rPr>
            <a:t>Time available before chemotherapy and/or radiotherapy</a:t>
          </a:r>
        </a:p>
      </dsp:txBody>
      <dsp:txXfrm>
        <a:off x="6166437" y="4599972"/>
        <a:ext cx="2545592" cy="1272796"/>
      </dsp:txXfrm>
    </dsp:sp>
    <dsp:sp modelId="{98D59A15-87AD-3B45-A4CD-7776BC1F0265}">
      <dsp:nvSpPr>
        <dsp:cNvPr id="0" name=""/>
        <dsp:cNvSpPr/>
      </dsp:nvSpPr>
      <dsp:spPr>
        <a:xfrm>
          <a:off x="9246604" y="4599972"/>
          <a:ext cx="2545592" cy="12727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000" b="1" kern="1200" dirty="0">
              <a:latin typeface="Calibri Bold"/>
            </a:rPr>
            <a:t>Length of delay to childbearing post chemotherapy and/or radiotherapy</a:t>
          </a:r>
        </a:p>
      </dsp:txBody>
      <dsp:txXfrm>
        <a:off x="9246604" y="4599972"/>
        <a:ext cx="2545592" cy="1272796"/>
      </dsp:txXfrm>
    </dsp:sp>
    <dsp:sp modelId="{3382C64A-B66D-0841-8010-FA0434114BB9}">
      <dsp:nvSpPr>
        <dsp:cNvPr id="0" name=""/>
        <dsp:cNvSpPr/>
      </dsp:nvSpPr>
      <dsp:spPr>
        <a:xfrm>
          <a:off x="393542" y="2792601"/>
          <a:ext cx="5238320" cy="12727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2E2EAD"/>
              </a:solidFill>
              <a:latin typeface="Calibri Bold"/>
              <a:cs typeface="Comic Sans MS"/>
            </a:rPr>
            <a:t>Though the initial treatment plan is known, final treatment course is not known</a:t>
          </a:r>
          <a:endParaRPr lang="en-US" sz="2000" b="1" kern="1200" dirty="0">
            <a:solidFill>
              <a:srgbClr val="2E2EAD"/>
            </a:solidFill>
            <a:latin typeface="Calibri Bold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 Bold"/>
            </a:rPr>
            <a:t>Pregnancy recommended only 2 years after chemo TX</a:t>
          </a:r>
          <a:endParaRPr lang="en-US" sz="2000" kern="1200" dirty="0"/>
        </a:p>
      </dsp:txBody>
      <dsp:txXfrm>
        <a:off x="393542" y="2792601"/>
        <a:ext cx="5238320" cy="12727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1C0F7E-C46E-7245-B6C8-86E02BE2116C}">
      <dsp:nvSpPr>
        <dsp:cNvPr id="0" name=""/>
        <dsp:cNvSpPr/>
      </dsp:nvSpPr>
      <dsp:spPr>
        <a:xfrm>
          <a:off x="5649532" y="940084"/>
          <a:ext cx="4527710" cy="1256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8521"/>
              </a:lnTo>
              <a:lnTo>
                <a:pt x="4527710" y="1078521"/>
              </a:lnTo>
              <a:lnTo>
                <a:pt x="4527710" y="12563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C5F356-847A-444F-B103-7A761BA52C05}">
      <dsp:nvSpPr>
        <dsp:cNvPr id="0" name=""/>
        <dsp:cNvSpPr/>
      </dsp:nvSpPr>
      <dsp:spPr>
        <a:xfrm>
          <a:off x="5649532" y="940084"/>
          <a:ext cx="1569815" cy="1256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8521"/>
              </a:lnTo>
              <a:lnTo>
                <a:pt x="1569815" y="1078521"/>
              </a:lnTo>
              <a:lnTo>
                <a:pt x="1569815" y="12563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B1DBA-EFCE-2547-8432-16D6A9303D0F}">
      <dsp:nvSpPr>
        <dsp:cNvPr id="0" name=""/>
        <dsp:cNvSpPr/>
      </dsp:nvSpPr>
      <dsp:spPr>
        <a:xfrm>
          <a:off x="4261452" y="940084"/>
          <a:ext cx="1388080" cy="1256394"/>
        </a:xfrm>
        <a:custGeom>
          <a:avLst/>
          <a:gdLst/>
          <a:ahLst/>
          <a:cxnLst/>
          <a:rect l="0" t="0" r="0" b="0"/>
          <a:pathLst>
            <a:path>
              <a:moveTo>
                <a:pt x="1388080" y="0"/>
              </a:moveTo>
              <a:lnTo>
                <a:pt x="1388080" y="1078521"/>
              </a:lnTo>
              <a:lnTo>
                <a:pt x="0" y="1078521"/>
              </a:lnTo>
              <a:lnTo>
                <a:pt x="0" y="12563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FD8170-323C-EC4A-BB73-8F3A4490D93A}">
      <dsp:nvSpPr>
        <dsp:cNvPr id="0" name=""/>
        <dsp:cNvSpPr/>
      </dsp:nvSpPr>
      <dsp:spPr>
        <a:xfrm>
          <a:off x="1303556" y="940084"/>
          <a:ext cx="4345976" cy="1256394"/>
        </a:xfrm>
        <a:custGeom>
          <a:avLst/>
          <a:gdLst/>
          <a:ahLst/>
          <a:cxnLst/>
          <a:rect l="0" t="0" r="0" b="0"/>
          <a:pathLst>
            <a:path>
              <a:moveTo>
                <a:pt x="4345976" y="0"/>
              </a:moveTo>
              <a:lnTo>
                <a:pt x="4345976" y="1078521"/>
              </a:lnTo>
              <a:lnTo>
                <a:pt x="0" y="1078521"/>
              </a:lnTo>
              <a:lnTo>
                <a:pt x="0" y="12563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303FA9-22A4-AB41-8E29-2D9705E6BE00}">
      <dsp:nvSpPr>
        <dsp:cNvPr id="0" name=""/>
        <dsp:cNvSpPr/>
      </dsp:nvSpPr>
      <dsp:spPr>
        <a:xfrm>
          <a:off x="4905599" y="93074"/>
          <a:ext cx="1487866" cy="84701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83FC04-F927-F244-A6ED-70279C9A42A6}">
      <dsp:nvSpPr>
        <dsp:cNvPr id="0" name=""/>
        <dsp:cNvSpPr/>
      </dsp:nvSpPr>
      <dsp:spPr>
        <a:xfrm>
          <a:off x="4905599" y="93074"/>
          <a:ext cx="1487866" cy="84701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B9631-35A7-0444-8DBC-CD2A6CC40544}">
      <dsp:nvSpPr>
        <dsp:cNvPr id="0" name=""/>
        <dsp:cNvSpPr/>
      </dsp:nvSpPr>
      <dsp:spPr>
        <a:xfrm>
          <a:off x="4161665" y="245536"/>
          <a:ext cx="2975733" cy="54208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0000"/>
              </a:solidFill>
            </a:rPr>
            <a:t>Chemo and Radiotherapy</a:t>
          </a:r>
        </a:p>
      </dsp:txBody>
      <dsp:txXfrm>
        <a:off x="4161665" y="245536"/>
        <a:ext cx="2975733" cy="542086"/>
      </dsp:txXfrm>
    </dsp:sp>
    <dsp:sp modelId="{B2888B15-8AA3-114E-8C35-799A6E760B85}">
      <dsp:nvSpPr>
        <dsp:cNvPr id="0" name=""/>
        <dsp:cNvSpPr/>
      </dsp:nvSpPr>
      <dsp:spPr>
        <a:xfrm>
          <a:off x="653018" y="2196479"/>
          <a:ext cx="1301075" cy="303650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33358-F2A0-9643-B9F2-4DF970E38273}">
      <dsp:nvSpPr>
        <dsp:cNvPr id="0" name=""/>
        <dsp:cNvSpPr/>
      </dsp:nvSpPr>
      <dsp:spPr>
        <a:xfrm>
          <a:off x="653018" y="2196479"/>
          <a:ext cx="1301075" cy="303650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736F20-70A9-F143-8850-5C6763EFACE4}">
      <dsp:nvSpPr>
        <dsp:cNvPr id="0" name=""/>
        <dsp:cNvSpPr/>
      </dsp:nvSpPr>
      <dsp:spPr>
        <a:xfrm>
          <a:off x="2481" y="2743050"/>
          <a:ext cx="2602151" cy="19433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2E2EAD"/>
              </a:solidFill>
            </a:rPr>
            <a:t>Damage to SSCs </a:t>
          </a:r>
          <a:r>
            <a:rPr lang="en-US" sz="2000" b="1" kern="1200" dirty="0"/>
            <a:t>resulting in permanent azoospermia</a:t>
          </a:r>
        </a:p>
      </dsp:txBody>
      <dsp:txXfrm>
        <a:off x="2481" y="2743050"/>
        <a:ext cx="2602151" cy="1943364"/>
      </dsp:txXfrm>
    </dsp:sp>
    <dsp:sp modelId="{199501DD-DE4B-AA4A-9BD4-E7C5C70A0542}">
      <dsp:nvSpPr>
        <dsp:cNvPr id="0" name=""/>
        <dsp:cNvSpPr/>
      </dsp:nvSpPr>
      <dsp:spPr>
        <a:xfrm>
          <a:off x="3610914" y="2196479"/>
          <a:ext cx="1301075" cy="303650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0D7C60-5DDC-1A40-A946-DD3B0EE78935}">
      <dsp:nvSpPr>
        <dsp:cNvPr id="0" name=""/>
        <dsp:cNvSpPr/>
      </dsp:nvSpPr>
      <dsp:spPr>
        <a:xfrm>
          <a:off x="3610914" y="2196479"/>
          <a:ext cx="1301075" cy="303650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A9D8CC-B7A7-114C-84DB-FCB91BD4467F}">
      <dsp:nvSpPr>
        <dsp:cNvPr id="0" name=""/>
        <dsp:cNvSpPr/>
      </dsp:nvSpPr>
      <dsp:spPr>
        <a:xfrm>
          <a:off x="2960376" y="2743050"/>
          <a:ext cx="2602151" cy="19433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2E2EAD"/>
              </a:solidFill>
            </a:rPr>
            <a:t>Damage to differentiating germ cells </a:t>
          </a:r>
          <a:r>
            <a:rPr lang="en-US" sz="2000" b="1" kern="1200" dirty="0"/>
            <a:t>results in transient azoospermia</a:t>
          </a:r>
        </a:p>
      </dsp:txBody>
      <dsp:txXfrm>
        <a:off x="2960376" y="2743050"/>
        <a:ext cx="2602151" cy="1943364"/>
      </dsp:txXfrm>
    </dsp:sp>
    <dsp:sp modelId="{264B1368-51BD-934F-A746-CFBFC24DB7C6}">
      <dsp:nvSpPr>
        <dsp:cNvPr id="0" name=""/>
        <dsp:cNvSpPr/>
      </dsp:nvSpPr>
      <dsp:spPr>
        <a:xfrm>
          <a:off x="6568809" y="2196479"/>
          <a:ext cx="1301075" cy="303650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C36755-3768-A547-A85A-6B24F102E4F6}">
      <dsp:nvSpPr>
        <dsp:cNvPr id="0" name=""/>
        <dsp:cNvSpPr/>
      </dsp:nvSpPr>
      <dsp:spPr>
        <a:xfrm>
          <a:off x="6568809" y="2196479"/>
          <a:ext cx="1301075" cy="303650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038CC2-C24C-0846-AFDD-3E48FB03B13C}">
      <dsp:nvSpPr>
        <dsp:cNvPr id="0" name=""/>
        <dsp:cNvSpPr/>
      </dsp:nvSpPr>
      <dsp:spPr>
        <a:xfrm>
          <a:off x="5918272" y="2743050"/>
          <a:ext cx="2602151" cy="19433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2E2EAD"/>
              </a:solidFill>
            </a:rPr>
            <a:t>Damage to Sertoli cells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6">
                  <a:lumMod val="75000"/>
                </a:schemeClr>
              </a:solidFill>
            </a:rPr>
            <a:t>Loss of SSCs – </a:t>
          </a:r>
          <a:r>
            <a:rPr lang="en-US" sz="2000" b="1" kern="1200" dirty="0"/>
            <a:t>Permanent azoospermia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6">
                  <a:lumMod val="75000"/>
                </a:schemeClr>
              </a:solidFill>
            </a:rPr>
            <a:t>Loss of differentiating germ cells</a:t>
          </a:r>
          <a:r>
            <a:rPr lang="en-US" sz="2000" b="1" kern="1200" dirty="0"/>
            <a:t>  -            Transient azoospermia</a:t>
          </a:r>
        </a:p>
      </dsp:txBody>
      <dsp:txXfrm>
        <a:off x="5918272" y="2743050"/>
        <a:ext cx="2602151" cy="1943364"/>
      </dsp:txXfrm>
    </dsp:sp>
    <dsp:sp modelId="{5B17ABD0-7C98-CC46-847F-2C93BF82726C}">
      <dsp:nvSpPr>
        <dsp:cNvPr id="0" name=""/>
        <dsp:cNvSpPr/>
      </dsp:nvSpPr>
      <dsp:spPr>
        <a:xfrm>
          <a:off x="9526705" y="2196479"/>
          <a:ext cx="1301075" cy="303650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22298B-5F5C-AC46-8745-05D7BAE5AD9A}">
      <dsp:nvSpPr>
        <dsp:cNvPr id="0" name=""/>
        <dsp:cNvSpPr/>
      </dsp:nvSpPr>
      <dsp:spPr>
        <a:xfrm>
          <a:off x="9526705" y="2196479"/>
          <a:ext cx="1301075" cy="303650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C29349-8C7A-0448-A66C-60FB63730294}">
      <dsp:nvSpPr>
        <dsp:cNvPr id="0" name=""/>
        <dsp:cNvSpPr/>
      </dsp:nvSpPr>
      <dsp:spPr>
        <a:xfrm>
          <a:off x="8876167" y="2743050"/>
          <a:ext cx="2602151" cy="19433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2E2EAD"/>
              </a:solidFill>
            </a:rPr>
            <a:t>Damage to Leydig cells  </a:t>
          </a:r>
          <a:r>
            <a:rPr lang="en-US" sz="2000" b="1" kern="1200" dirty="0"/>
            <a:t>(high doses) results in testosterone deficiency</a:t>
          </a:r>
        </a:p>
      </dsp:txBody>
      <dsp:txXfrm>
        <a:off x="8876167" y="2743050"/>
        <a:ext cx="2602151" cy="19433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7382C3-68D1-164E-9CED-550130EBF5FE}">
      <dsp:nvSpPr>
        <dsp:cNvPr id="0" name=""/>
        <dsp:cNvSpPr/>
      </dsp:nvSpPr>
      <dsp:spPr>
        <a:xfrm>
          <a:off x="5684809" y="1191967"/>
          <a:ext cx="4966834" cy="29401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9503"/>
              </a:lnTo>
              <a:lnTo>
                <a:pt x="4966834" y="2769503"/>
              </a:lnTo>
              <a:lnTo>
                <a:pt x="4966834" y="294019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2ED7B0-8739-F044-A231-5ECD94C4E563}">
      <dsp:nvSpPr>
        <dsp:cNvPr id="0" name=""/>
        <dsp:cNvSpPr/>
      </dsp:nvSpPr>
      <dsp:spPr>
        <a:xfrm>
          <a:off x="5684809" y="1191967"/>
          <a:ext cx="2999797" cy="29401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9503"/>
              </a:lnTo>
              <a:lnTo>
                <a:pt x="2999797" y="2769503"/>
              </a:lnTo>
              <a:lnTo>
                <a:pt x="2999797" y="294019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306F79-6B4B-4448-9B69-D5CBF50E5C4E}">
      <dsp:nvSpPr>
        <dsp:cNvPr id="0" name=""/>
        <dsp:cNvSpPr/>
      </dsp:nvSpPr>
      <dsp:spPr>
        <a:xfrm>
          <a:off x="5684809" y="1191967"/>
          <a:ext cx="1032759" cy="29401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9503"/>
              </a:lnTo>
              <a:lnTo>
                <a:pt x="1032759" y="2769503"/>
              </a:lnTo>
              <a:lnTo>
                <a:pt x="1032759" y="294019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4294E1-6720-AB47-8AF0-2BFCA7A6FB7F}">
      <dsp:nvSpPr>
        <dsp:cNvPr id="0" name=""/>
        <dsp:cNvSpPr/>
      </dsp:nvSpPr>
      <dsp:spPr>
        <a:xfrm>
          <a:off x="4750531" y="1191967"/>
          <a:ext cx="934277" cy="2940196"/>
        </a:xfrm>
        <a:custGeom>
          <a:avLst/>
          <a:gdLst/>
          <a:ahLst/>
          <a:cxnLst/>
          <a:rect l="0" t="0" r="0" b="0"/>
          <a:pathLst>
            <a:path>
              <a:moveTo>
                <a:pt x="934277" y="0"/>
              </a:moveTo>
              <a:lnTo>
                <a:pt x="934277" y="2769503"/>
              </a:lnTo>
              <a:lnTo>
                <a:pt x="0" y="2769503"/>
              </a:lnTo>
              <a:lnTo>
                <a:pt x="0" y="294019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9BE88-E7B7-3E4C-9425-A8592B78DE38}">
      <dsp:nvSpPr>
        <dsp:cNvPr id="0" name=""/>
        <dsp:cNvSpPr/>
      </dsp:nvSpPr>
      <dsp:spPr>
        <a:xfrm>
          <a:off x="2783493" y="1191967"/>
          <a:ext cx="2901315" cy="2940196"/>
        </a:xfrm>
        <a:custGeom>
          <a:avLst/>
          <a:gdLst/>
          <a:ahLst/>
          <a:cxnLst/>
          <a:rect l="0" t="0" r="0" b="0"/>
          <a:pathLst>
            <a:path>
              <a:moveTo>
                <a:pt x="2901315" y="0"/>
              </a:moveTo>
              <a:lnTo>
                <a:pt x="2901315" y="2769503"/>
              </a:lnTo>
              <a:lnTo>
                <a:pt x="0" y="2769503"/>
              </a:lnTo>
              <a:lnTo>
                <a:pt x="0" y="294019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AC99ED-1BDE-C54A-B35A-FEE81324BC72}">
      <dsp:nvSpPr>
        <dsp:cNvPr id="0" name=""/>
        <dsp:cNvSpPr/>
      </dsp:nvSpPr>
      <dsp:spPr>
        <a:xfrm>
          <a:off x="816456" y="1191967"/>
          <a:ext cx="4868352" cy="2940196"/>
        </a:xfrm>
        <a:custGeom>
          <a:avLst/>
          <a:gdLst/>
          <a:ahLst/>
          <a:cxnLst/>
          <a:rect l="0" t="0" r="0" b="0"/>
          <a:pathLst>
            <a:path>
              <a:moveTo>
                <a:pt x="4868352" y="0"/>
              </a:moveTo>
              <a:lnTo>
                <a:pt x="4868352" y="2769503"/>
              </a:lnTo>
              <a:lnTo>
                <a:pt x="0" y="2769503"/>
              </a:lnTo>
              <a:lnTo>
                <a:pt x="0" y="294019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69874E-78CB-754B-86C6-D1FF64C5FBD7}">
      <dsp:nvSpPr>
        <dsp:cNvPr id="0" name=""/>
        <dsp:cNvSpPr/>
      </dsp:nvSpPr>
      <dsp:spPr>
        <a:xfrm>
          <a:off x="1260421" y="0"/>
          <a:ext cx="8848774" cy="11919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b="1" kern="1200" dirty="0">
              <a:solidFill>
                <a:srgbClr val="C00000"/>
              </a:solidFill>
              <a:cs typeface="Comic Sans MS"/>
            </a:rPr>
            <a:t>Options for fertility preservation in female patients  tailored according to</a:t>
          </a:r>
          <a:br>
            <a:rPr lang="en-CA" sz="2800" b="1" kern="1200" dirty="0">
              <a:solidFill>
                <a:srgbClr val="000090"/>
              </a:solidFill>
              <a:cs typeface="Comic Sans MS"/>
            </a:rPr>
          </a:br>
          <a:r>
            <a:rPr lang="en-CA" sz="2000" b="1" kern="1200" dirty="0">
              <a:solidFill>
                <a:srgbClr val="800000"/>
              </a:solidFill>
              <a:cs typeface="Comic Sans MS"/>
            </a:rPr>
            <a:t> </a:t>
          </a:r>
          <a:endParaRPr lang="en-US" sz="2000" b="1" kern="1200" dirty="0"/>
        </a:p>
      </dsp:txBody>
      <dsp:txXfrm>
        <a:off x="1260421" y="0"/>
        <a:ext cx="8848774" cy="1191967"/>
      </dsp:txXfrm>
    </dsp:sp>
    <dsp:sp modelId="{FB10BF14-B87E-BB41-8270-F4AE9356AC3A}">
      <dsp:nvSpPr>
        <dsp:cNvPr id="0" name=""/>
        <dsp:cNvSpPr/>
      </dsp:nvSpPr>
      <dsp:spPr>
        <a:xfrm>
          <a:off x="3631" y="4132164"/>
          <a:ext cx="1625650" cy="8128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6600"/>
            </a:buClr>
            <a:buFont typeface="Wingdings" charset="2"/>
            <a:buNone/>
          </a:pPr>
          <a:r>
            <a:rPr lang="en-CA" sz="2000" b="1" kern="1200" dirty="0">
              <a:cs typeface="Comic Sans MS"/>
            </a:rPr>
            <a:t>Patient’s age</a:t>
          </a:r>
          <a:endParaRPr lang="en-US" sz="2000" b="1" kern="1200" dirty="0"/>
        </a:p>
      </dsp:txBody>
      <dsp:txXfrm>
        <a:off x="3631" y="4132164"/>
        <a:ext cx="1625650" cy="812825"/>
      </dsp:txXfrm>
    </dsp:sp>
    <dsp:sp modelId="{91D5378B-889C-DB47-8B1D-5F1828F7B21E}">
      <dsp:nvSpPr>
        <dsp:cNvPr id="0" name=""/>
        <dsp:cNvSpPr/>
      </dsp:nvSpPr>
      <dsp:spPr>
        <a:xfrm>
          <a:off x="1970668" y="4132164"/>
          <a:ext cx="1625650" cy="8128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6600"/>
            </a:buClr>
            <a:buFont typeface="Wingdings" charset="2"/>
            <a:buNone/>
          </a:pPr>
          <a:r>
            <a:rPr lang="en-CA" sz="2000" b="1" kern="1200" dirty="0">
              <a:cs typeface="Comic Sans MS"/>
            </a:rPr>
            <a:t>Type of disease</a:t>
          </a:r>
          <a:endParaRPr lang="en-US" sz="2000" b="1" kern="1200" dirty="0"/>
        </a:p>
      </dsp:txBody>
      <dsp:txXfrm>
        <a:off x="1970668" y="4132164"/>
        <a:ext cx="1625650" cy="812825"/>
      </dsp:txXfrm>
    </dsp:sp>
    <dsp:sp modelId="{2A4F8474-C9CE-4546-BB51-AA076CA059F0}">
      <dsp:nvSpPr>
        <dsp:cNvPr id="0" name=""/>
        <dsp:cNvSpPr/>
      </dsp:nvSpPr>
      <dsp:spPr>
        <a:xfrm>
          <a:off x="3937705" y="4132164"/>
          <a:ext cx="1625650" cy="8128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6600"/>
            </a:buClr>
            <a:buFont typeface="Wingdings" charset="2"/>
            <a:buNone/>
          </a:pPr>
          <a:r>
            <a:rPr lang="en-CA" sz="2000" b="1" kern="1200" dirty="0">
              <a:cs typeface="Comic Sans MS"/>
            </a:rPr>
            <a:t> Spread of the disease</a:t>
          </a:r>
          <a:endParaRPr lang="en-US" sz="2000" b="1" kern="1200" dirty="0"/>
        </a:p>
      </dsp:txBody>
      <dsp:txXfrm>
        <a:off x="3937705" y="4132164"/>
        <a:ext cx="1625650" cy="812825"/>
      </dsp:txXfrm>
    </dsp:sp>
    <dsp:sp modelId="{225E03DD-B4E4-A94C-9E3A-44FE75FFF9D3}">
      <dsp:nvSpPr>
        <dsp:cNvPr id="0" name=""/>
        <dsp:cNvSpPr/>
      </dsp:nvSpPr>
      <dsp:spPr>
        <a:xfrm>
          <a:off x="5904743" y="4132164"/>
          <a:ext cx="1625650" cy="8128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6600"/>
            </a:buClr>
            <a:buFont typeface="Wingdings" charset="2"/>
            <a:buNone/>
          </a:pPr>
          <a:r>
            <a:rPr lang="en-CA" sz="2000" b="1" kern="1200" dirty="0">
              <a:cs typeface="Comic Sans MS"/>
            </a:rPr>
            <a:t>Planned treatment</a:t>
          </a:r>
          <a:endParaRPr lang="en-US" sz="2000" b="1" kern="1200" dirty="0"/>
        </a:p>
      </dsp:txBody>
      <dsp:txXfrm>
        <a:off x="5904743" y="4132164"/>
        <a:ext cx="1625650" cy="812825"/>
      </dsp:txXfrm>
    </dsp:sp>
    <dsp:sp modelId="{DBDFA7A6-83D0-B84D-89BC-48B48DC2F7E3}">
      <dsp:nvSpPr>
        <dsp:cNvPr id="0" name=""/>
        <dsp:cNvSpPr/>
      </dsp:nvSpPr>
      <dsp:spPr>
        <a:xfrm>
          <a:off x="7871780" y="4132164"/>
          <a:ext cx="1625650" cy="8128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6600"/>
            </a:buClr>
            <a:buFont typeface="Wingdings" charset="2"/>
            <a:buNone/>
          </a:pPr>
          <a:r>
            <a:rPr lang="en-CA" sz="2000" b="1" kern="1200" dirty="0">
              <a:cs typeface="Comic Sans MS"/>
            </a:rPr>
            <a:t>Time available</a:t>
          </a:r>
          <a:endParaRPr lang="en-US" sz="2000" b="1" kern="1200" dirty="0"/>
        </a:p>
      </dsp:txBody>
      <dsp:txXfrm>
        <a:off x="7871780" y="4132164"/>
        <a:ext cx="1625650" cy="812825"/>
      </dsp:txXfrm>
    </dsp:sp>
    <dsp:sp modelId="{076F1507-5BC8-AB48-A57F-8675BB0FAF47}">
      <dsp:nvSpPr>
        <dsp:cNvPr id="0" name=""/>
        <dsp:cNvSpPr/>
      </dsp:nvSpPr>
      <dsp:spPr>
        <a:xfrm>
          <a:off x="9838818" y="4132164"/>
          <a:ext cx="1625650" cy="8128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6600"/>
            </a:buClr>
            <a:buFont typeface="Wingdings" charset="2"/>
            <a:buNone/>
          </a:pPr>
          <a:r>
            <a:rPr lang="en-CA" sz="2000" b="1" kern="1200" dirty="0">
              <a:cs typeface="Comic Sans MS"/>
            </a:rPr>
            <a:t>Whether has a partner or not?</a:t>
          </a:r>
          <a:endParaRPr lang="en-US" sz="2000" b="1" kern="1200" dirty="0"/>
        </a:p>
      </dsp:txBody>
      <dsp:txXfrm>
        <a:off x="9838818" y="4132164"/>
        <a:ext cx="1625650" cy="8128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0BD6B-33EC-6947-A9E5-49F3FD6D48D2}">
      <dsp:nvSpPr>
        <dsp:cNvPr id="0" name=""/>
        <dsp:cNvSpPr/>
      </dsp:nvSpPr>
      <dsp:spPr>
        <a:xfrm>
          <a:off x="0" y="5716"/>
          <a:ext cx="3482578" cy="1741289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None/>
          </a:pPr>
          <a:r>
            <a:rPr lang="en-CA" sz="2800" b="1" kern="1200" dirty="0">
              <a:solidFill>
                <a:srgbClr val="2E2EAD"/>
              </a:solidFill>
              <a:latin typeface="Calibri Bold"/>
              <a:ea typeface="Comic Sans MS" charset="0"/>
              <a:cs typeface="Comic Sans MS" charset="0"/>
            </a:rPr>
            <a:t>Effective sterilising doses for radiotherapy are</a:t>
          </a:r>
          <a:endParaRPr lang="en-US" sz="2800" kern="1200" dirty="0">
            <a:solidFill>
              <a:srgbClr val="2E2EAD"/>
            </a:solidFill>
          </a:endParaRPr>
        </a:p>
      </dsp:txBody>
      <dsp:txXfrm>
        <a:off x="51001" y="56717"/>
        <a:ext cx="3380576" cy="1639287"/>
      </dsp:txXfrm>
    </dsp:sp>
    <dsp:sp modelId="{C1A45DA1-5D25-FB47-A3B6-FF2551D16243}">
      <dsp:nvSpPr>
        <dsp:cNvPr id="0" name=""/>
        <dsp:cNvSpPr/>
      </dsp:nvSpPr>
      <dsp:spPr>
        <a:xfrm>
          <a:off x="348257" y="1747005"/>
          <a:ext cx="208570" cy="1305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5966"/>
              </a:lnTo>
              <a:lnTo>
                <a:pt x="208570" y="13059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EB6A6D-C9A5-0146-895C-C2020700BEF1}">
      <dsp:nvSpPr>
        <dsp:cNvPr id="0" name=""/>
        <dsp:cNvSpPr/>
      </dsp:nvSpPr>
      <dsp:spPr>
        <a:xfrm>
          <a:off x="556828" y="2182328"/>
          <a:ext cx="3517013" cy="17412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Font typeface="Courier New" charset="0"/>
            <a:buNone/>
          </a:pPr>
          <a:r>
            <a:rPr lang="en-CA" sz="1800" b="1" kern="1200" dirty="0">
              <a:latin typeface="Calibri Bold"/>
              <a:ea typeface="Comic Sans MS" charset="0"/>
              <a:cs typeface="Comic Sans MS" charset="0"/>
            </a:rPr>
            <a:t>20·3 </a:t>
          </a:r>
          <a:r>
            <a:rPr lang="en-CA" sz="1800" b="1" kern="1200" dirty="0" err="1">
              <a:latin typeface="Calibri Bold"/>
              <a:ea typeface="Comic Sans MS" charset="0"/>
              <a:cs typeface="Comic Sans MS" charset="0"/>
            </a:rPr>
            <a:t>Gy</a:t>
          </a:r>
          <a:r>
            <a:rPr lang="en-CA" sz="1800" b="1" kern="1200" dirty="0">
              <a:latin typeface="Calibri Bold"/>
              <a:ea typeface="Comic Sans MS" charset="0"/>
              <a:cs typeface="Comic Sans MS" charset="0"/>
            </a:rPr>
            <a:t> at birth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Font typeface="Courier New" charset="0"/>
            <a:buNone/>
          </a:pPr>
          <a:r>
            <a:rPr lang="en-CA" sz="1800" b="1" kern="1200" dirty="0">
              <a:latin typeface="Calibri Bold"/>
              <a:ea typeface="Comic Sans MS" charset="0"/>
              <a:cs typeface="Comic Sans MS" charset="0"/>
            </a:rPr>
            <a:t>18·4 </a:t>
          </a:r>
          <a:r>
            <a:rPr lang="en-CA" sz="1800" b="1" kern="1200" dirty="0" err="1">
              <a:latin typeface="Calibri Bold"/>
              <a:ea typeface="Comic Sans MS" charset="0"/>
              <a:cs typeface="Comic Sans MS" charset="0"/>
            </a:rPr>
            <a:t>Gy</a:t>
          </a:r>
          <a:r>
            <a:rPr lang="en-CA" sz="1800" b="1" kern="1200" dirty="0">
              <a:latin typeface="Calibri Bold"/>
              <a:ea typeface="Comic Sans MS" charset="0"/>
              <a:cs typeface="Comic Sans MS" charset="0"/>
            </a:rPr>
            <a:t> at 10 years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Font typeface="Courier New" charset="0"/>
            <a:buNone/>
          </a:pPr>
          <a:r>
            <a:rPr lang="en-CA" sz="1800" b="1" kern="1200" dirty="0">
              <a:latin typeface="Calibri Bold"/>
              <a:ea typeface="Comic Sans MS" charset="0"/>
              <a:cs typeface="Comic Sans MS" charset="0"/>
            </a:rPr>
            <a:t>16·5 </a:t>
          </a:r>
          <a:r>
            <a:rPr lang="en-CA" sz="1800" b="1" kern="1200" dirty="0" err="1">
              <a:latin typeface="Calibri Bold"/>
              <a:ea typeface="Comic Sans MS" charset="0"/>
              <a:cs typeface="Comic Sans MS" charset="0"/>
            </a:rPr>
            <a:t>Gy</a:t>
          </a:r>
          <a:r>
            <a:rPr lang="en-CA" sz="1800" b="1" kern="1200" dirty="0">
              <a:latin typeface="Calibri Bold"/>
              <a:ea typeface="Comic Sans MS" charset="0"/>
              <a:cs typeface="Comic Sans MS" charset="0"/>
            </a:rPr>
            <a:t> at 20 years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Font typeface="Courier New" charset="0"/>
            <a:buNone/>
          </a:pPr>
          <a:r>
            <a:rPr lang="en-CA" sz="1800" b="1" kern="1200" dirty="0">
              <a:latin typeface="Calibri Bold"/>
              <a:ea typeface="Comic Sans MS" charset="0"/>
              <a:cs typeface="Comic Sans MS" charset="0"/>
            </a:rPr>
            <a:t>14·3 </a:t>
          </a:r>
          <a:r>
            <a:rPr lang="en-CA" sz="1800" b="1" kern="1200" dirty="0" err="1">
              <a:latin typeface="Calibri Bold"/>
              <a:ea typeface="Comic Sans MS" charset="0"/>
              <a:cs typeface="Comic Sans MS" charset="0"/>
            </a:rPr>
            <a:t>Gy</a:t>
          </a:r>
          <a:r>
            <a:rPr lang="en-CA" sz="1800" b="1" kern="1200" dirty="0">
              <a:latin typeface="Calibri Bold"/>
              <a:ea typeface="Comic Sans MS" charset="0"/>
              <a:cs typeface="Comic Sans MS" charset="0"/>
            </a:rPr>
            <a:t> at 30 years</a:t>
          </a:r>
          <a:endParaRPr lang="en-US" sz="1800" kern="1200" dirty="0"/>
        </a:p>
      </dsp:txBody>
      <dsp:txXfrm>
        <a:off x="607829" y="2233329"/>
        <a:ext cx="3415011" cy="1639287"/>
      </dsp:txXfrm>
    </dsp:sp>
    <dsp:sp modelId="{53D8ECCF-41AA-C648-80C0-085948F54A64}">
      <dsp:nvSpPr>
        <dsp:cNvPr id="0" name=""/>
        <dsp:cNvSpPr/>
      </dsp:nvSpPr>
      <dsp:spPr>
        <a:xfrm>
          <a:off x="348257" y="1747005"/>
          <a:ext cx="208570" cy="3482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2578"/>
              </a:lnTo>
              <a:lnTo>
                <a:pt x="208570" y="34825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AED8DF-3D40-3F49-AF8D-9FC211627AFF}">
      <dsp:nvSpPr>
        <dsp:cNvPr id="0" name=""/>
        <dsp:cNvSpPr/>
      </dsp:nvSpPr>
      <dsp:spPr>
        <a:xfrm>
          <a:off x="556828" y="4358939"/>
          <a:ext cx="3517013" cy="17412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 Bold"/>
              <a:cs typeface="Comic Sans MS"/>
            </a:rPr>
            <a:t>Disrupt uterine anatomy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 Bold"/>
              <a:cs typeface="Comic Sans MS"/>
            </a:rPr>
            <a:t>Diminish muscular elasticity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 Bold"/>
              <a:cs typeface="Comic Sans MS"/>
            </a:rPr>
            <a:t>Increase fibrosis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 Bold"/>
              <a:cs typeface="Comic Sans MS"/>
            </a:rPr>
            <a:t>Vascular damage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 Bold"/>
              <a:cs typeface="Comic Sans MS"/>
            </a:rPr>
            <a:t>Cervical incompetence</a:t>
          </a:r>
          <a:endParaRPr lang="en-US" sz="1800" kern="1200" dirty="0"/>
        </a:p>
      </dsp:txBody>
      <dsp:txXfrm>
        <a:off x="607829" y="4409940"/>
        <a:ext cx="3415011" cy="1639287"/>
      </dsp:txXfrm>
    </dsp:sp>
    <dsp:sp modelId="{35A8AFC9-45A4-C44F-853D-CD4582303722}">
      <dsp:nvSpPr>
        <dsp:cNvPr id="0" name=""/>
        <dsp:cNvSpPr/>
      </dsp:nvSpPr>
      <dsp:spPr>
        <a:xfrm>
          <a:off x="5327459" y="2861"/>
          <a:ext cx="3482578" cy="1741289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2E2EAD"/>
              </a:solidFill>
              <a:latin typeface="Calibri Bold"/>
            </a:rPr>
            <a:t>Chemotherapy results in direct and indirect damage to ovaries by </a:t>
          </a:r>
          <a:endParaRPr lang="en-US" sz="2800" kern="1200" dirty="0">
            <a:solidFill>
              <a:srgbClr val="2E2EAD"/>
            </a:solidFill>
          </a:endParaRPr>
        </a:p>
      </dsp:txBody>
      <dsp:txXfrm>
        <a:off x="5378460" y="53862"/>
        <a:ext cx="3380576" cy="1639287"/>
      </dsp:txXfrm>
    </dsp:sp>
    <dsp:sp modelId="{C9117A3A-C5DB-E349-878B-F5901D7A8D83}">
      <dsp:nvSpPr>
        <dsp:cNvPr id="0" name=""/>
        <dsp:cNvSpPr/>
      </dsp:nvSpPr>
      <dsp:spPr>
        <a:xfrm>
          <a:off x="5675716" y="1744150"/>
          <a:ext cx="348257" cy="1305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5966"/>
              </a:lnTo>
              <a:lnTo>
                <a:pt x="348257" y="13059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CC16B3-C289-A544-875E-0E61020C0E1F}">
      <dsp:nvSpPr>
        <dsp:cNvPr id="0" name=""/>
        <dsp:cNvSpPr/>
      </dsp:nvSpPr>
      <dsp:spPr>
        <a:xfrm>
          <a:off x="6023974" y="2179472"/>
          <a:ext cx="5418724" cy="17412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Font typeface="Courier New" panose="02070309020205020404" pitchFamily="49" charset="0"/>
            <a:buNone/>
          </a:pPr>
          <a:r>
            <a:rPr lang="en-US" sz="1800" b="1" kern="1200" dirty="0"/>
            <a:t>Apoptosis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Font typeface="Courier New" panose="02070309020205020404" pitchFamily="49" charset="0"/>
            <a:buNone/>
          </a:pPr>
          <a:r>
            <a:rPr lang="en-US" sz="1800" b="1" kern="1200" dirty="0"/>
            <a:t>Vascular Injury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Font typeface="Courier New" panose="02070309020205020404" pitchFamily="49" charset="0"/>
            <a:buNone/>
          </a:pPr>
          <a:r>
            <a:rPr lang="en-US" sz="1800" b="1" kern="1200" dirty="0"/>
            <a:t>Cortical Fibrosis</a:t>
          </a:r>
          <a:endParaRPr lang="en-US" sz="1800" kern="1200" dirty="0"/>
        </a:p>
      </dsp:txBody>
      <dsp:txXfrm>
        <a:off x="6074975" y="2230473"/>
        <a:ext cx="5316722" cy="1639287"/>
      </dsp:txXfrm>
    </dsp:sp>
    <dsp:sp modelId="{A759FCBB-3AC7-CA49-AAE2-604DE193411D}">
      <dsp:nvSpPr>
        <dsp:cNvPr id="0" name=""/>
        <dsp:cNvSpPr/>
      </dsp:nvSpPr>
      <dsp:spPr>
        <a:xfrm>
          <a:off x="5675716" y="1744150"/>
          <a:ext cx="348257" cy="3482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2578"/>
              </a:lnTo>
              <a:lnTo>
                <a:pt x="348257" y="34825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4001B-AC1E-0445-A145-6251182C0CD6}">
      <dsp:nvSpPr>
        <dsp:cNvPr id="0" name=""/>
        <dsp:cNvSpPr/>
      </dsp:nvSpPr>
      <dsp:spPr>
        <a:xfrm>
          <a:off x="6023974" y="4356083"/>
          <a:ext cx="5418724" cy="17412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Font typeface="Courier New" panose="02070309020205020404" pitchFamily="49" charset="0"/>
            <a:buNone/>
          </a:pPr>
          <a:r>
            <a:rPr lang="en-US" sz="1800" b="1" kern="1200" dirty="0"/>
            <a:t>Resulting in </a:t>
          </a:r>
          <a:r>
            <a:rPr lang="en-US" altLang="ko-KR" sz="1800" b="1" kern="1200" dirty="0">
              <a:latin typeface="Calibri Bold"/>
              <a:ea typeface="Gulim" charset="0"/>
              <a:cs typeface="Gulim" charset="0"/>
            </a:rPr>
            <a:t>destruction of growing follicles and loss of primordial follicles and corresponds to the dose, duration and type of chemotherapeutic agent used (More with </a:t>
          </a:r>
          <a:r>
            <a:rPr lang="en-US" sz="1800" b="1" kern="1200" dirty="0" err="1">
              <a:latin typeface="Calibri Bold"/>
            </a:rPr>
            <a:t>Alkylatying</a:t>
          </a:r>
          <a:r>
            <a:rPr lang="en-US" sz="1800" b="1" kern="1200" dirty="0">
              <a:latin typeface="Calibri Bold"/>
            </a:rPr>
            <a:t> agent)</a:t>
          </a:r>
          <a:endParaRPr lang="en-US" sz="1800" kern="1200" dirty="0"/>
        </a:p>
      </dsp:txBody>
      <dsp:txXfrm>
        <a:off x="6074975" y="4407084"/>
        <a:ext cx="5316722" cy="16392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E7C8D0-DF82-314D-9149-37864410E5C2}">
      <dsp:nvSpPr>
        <dsp:cNvPr id="0" name=""/>
        <dsp:cNvSpPr/>
      </dsp:nvSpPr>
      <dsp:spPr>
        <a:xfrm>
          <a:off x="28085" y="0"/>
          <a:ext cx="3786187" cy="541866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>
              <a:solidFill>
                <a:srgbClr val="FF0000"/>
              </a:solidFill>
              <a:latin typeface="Calibri Bold"/>
              <a:ea typeface="Comic Sans MS" charset="0"/>
              <a:cs typeface="Comic Sans MS" charset="0"/>
            </a:rPr>
            <a:t>Borderline Ovarian tumors</a:t>
          </a:r>
          <a:endParaRPr lang="en-US" sz="2800" kern="1200" dirty="0">
            <a:solidFill>
              <a:srgbClr val="FF0000"/>
            </a:solidFill>
          </a:endParaRPr>
        </a:p>
      </dsp:txBody>
      <dsp:txXfrm>
        <a:off x="28085" y="0"/>
        <a:ext cx="3786187" cy="1625600"/>
      </dsp:txXfrm>
    </dsp:sp>
    <dsp:sp modelId="{9FE85D35-ACB6-D541-8FF3-F252C4F47BF1}">
      <dsp:nvSpPr>
        <dsp:cNvPr id="0" name=""/>
        <dsp:cNvSpPr/>
      </dsp:nvSpPr>
      <dsp:spPr>
        <a:xfrm>
          <a:off x="383154" y="1626063"/>
          <a:ext cx="3028949" cy="10645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latin typeface="Calibri Bold"/>
              <a:ea typeface="Comic Sans MS" charset="0"/>
              <a:cs typeface="Comic Sans MS" charset="0"/>
            </a:rPr>
            <a:t>Conservative surgery in stage 1A </a:t>
          </a:r>
        </a:p>
      </dsp:txBody>
      <dsp:txXfrm>
        <a:off x="414334" y="1657243"/>
        <a:ext cx="2966589" cy="1002191"/>
      </dsp:txXfrm>
    </dsp:sp>
    <dsp:sp modelId="{B9E0420D-B22C-2943-B365-BA279E0A8D0B}">
      <dsp:nvSpPr>
        <dsp:cNvPr id="0" name=""/>
        <dsp:cNvSpPr/>
      </dsp:nvSpPr>
      <dsp:spPr>
        <a:xfrm>
          <a:off x="383154" y="2854391"/>
          <a:ext cx="3028949" cy="10645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latin typeface="Calibri Bold"/>
              <a:ea typeface="Comic Sans MS" charset="0"/>
              <a:cs typeface="Comic Sans MS" charset="0"/>
            </a:rPr>
            <a:t>Intra surgery oocyte and ovarian tissue cryopreservation</a:t>
          </a:r>
        </a:p>
      </dsp:txBody>
      <dsp:txXfrm>
        <a:off x="414334" y="2885571"/>
        <a:ext cx="2966589" cy="1002191"/>
      </dsp:txXfrm>
    </dsp:sp>
    <dsp:sp modelId="{D373EE35-F9E1-A640-BA7E-7ACFB08F3552}">
      <dsp:nvSpPr>
        <dsp:cNvPr id="0" name=""/>
        <dsp:cNvSpPr/>
      </dsp:nvSpPr>
      <dsp:spPr>
        <a:xfrm>
          <a:off x="383154" y="4082719"/>
          <a:ext cx="3028949" cy="10645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latin typeface="Calibri Bold"/>
              <a:ea typeface="Comic Sans MS" charset="0"/>
              <a:cs typeface="Comic Sans MS" charset="0"/>
            </a:rPr>
            <a:t>Post surgery COS with IVM or</a:t>
          </a:r>
          <a:r>
            <a:rPr lang="en-US" sz="1600" b="1" i="0" kern="1200" baseline="0" dirty="0">
              <a:latin typeface="Calibri Bold"/>
              <a:ea typeface="Comic Sans MS" charset="0"/>
              <a:cs typeface="Comic Sans MS" charset="0"/>
            </a:rPr>
            <a:t> IVF </a:t>
          </a:r>
          <a:endParaRPr lang="en-US" sz="1600" b="1" i="0" kern="1200" dirty="0">
            <a:latin typeface="Calibri Bold"/>
            <a:ea typeface="Comic Sans MS" charset="0"/>
            <a:cs typeface="Comic Sans MS" charset="0"/>
          </a:endParaRPr>
        </a:p>
      </dsp:txBody>
      <dsp:txXfrm>
        <a:off x="414334" y="4113899"/>
        <a:ext cx="2966589" cy="1002191"/>
      </dsp:txXfrm>
    </dsp:sp>
    <dsp:sp modelId="{2CFE3596-5FA3-9349-8FAA-F9D009FED6BD}">
      <dsp:nvSpPr>
        <dsp:cNvPr id="0" name=""/>
        <dsp:cNvSpPr/>
      </dsp:nvSpPr>
      <dsp:spPr>
        <a:xfrm>
          <a:off x="4074687" y="0"/>
          <a:ext cx="4042625" cy="541866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>
              <a:solidFill>
                <a:srgbClr val="FF0000"/>
              </a:solidFill>
              <a:latin typeface="Calibri Bold"/>
              <a:ea typeface="Comic Sans MS" charset="0"/>
              <a:cs typeface="Comic Sans MS" charset="0"/>
            </a:rPr>
            <a:t>Epithelial</a:t>
          </a:r>
          <a:r>
            <a:rPr lang="en-US" sz="2800" b="1" i="0" kern="1200" baseline="0" dirty="0">
              <a:solidFill>
                <a:srgbClr val="FF0000"/>
              </a:solidFill>
              <a:latin typeface="Calibri Bold"/>
              <a:ea typeface="Comic Sans MS" charset="0"/>
              <a:cs typeface="Comic Sans MS" charset="0"/>
            </a:rPr>
            <a:t> Ovarian tumors</a:t>
          </a:r>
          <a:endParaRPr lang="en-US" sz="2800" b="1" i="0" kern="1200" dirty="0">
            <a:solidFill>
              <a:srgbClr val="FF0000"/>
            </a:solidFill>
            <a:latin typeface="Calibri Bold"/>
            <a:ea typeface="Comic Sans MS" charset="0"/>
            <a:cs typeface="Comic Sans MS" charset="0"/>
          </a:endParaRPr>
        </a:p>
      </dsp:txBody>
      <dsp:txXfrm>
        <a:off x="4074687" y="0"/>
        <a:ext cx="4042625" cy="1625600"/>
      </dsp:txXfrm>
    </dsp:sp>
    <dsp:sp modelId="{742FA295-680E-3647-B6A4-76FA2A7BF55A}">
      <dsp:nvSpPr>
        <dsp:cNvPr id="0" name=""/>
        <dsp:cNvSpPr/>
      </dsp:nvSpPr>
      <dsp:spPr>
        <a:xfrm>
          <a:off x="4617115" y="1474058"/>
          <a:ext cx="3028950" cy="12632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latin typeface="Calibri Bold"/>
              <a:ea typeface="Comic Sans MS" charset="0"/>
              <a:cs typeface="Comic Sans MS" charset="0"/>
            </a:rPr>
            <a:t>Stage IA, 1C  grade 1 and grade 2 tumors of mucinous, </a:t>
          </a:r>
          <a:r>
            <a:rPr lang="en-US" sz="1600" b="1" i="0" kern="1200" dirty="0" err="1">
              <a:latin typeface="Calibri Bold"/>
              <a:ea typeface="Comic Sans MS" charset="0"/>
              <a:cs typeface="Comic Sans MS" charset="0"/>
            </a:rPr>
            <a:t>endometrioid</a:t>
          </a:r>
          <a:r>
            <a:rPr lang="en-US" sz="1600" b="1" i="0" kern="1200" dirty="0">
              <a:latin typeface="Calibri Bold"/>
              <a:ea typeface="Comic Sans MS" charset="0"/>
              <a:cs typeface="Comic Sans MS" charset="0"/>
            </a:rPr>
            <a:t> or serous types suitable for fertility sparing surgery </a:t>
          </a:r>
        </a:p>
      </dsp:txBody>
      <dsp:txXfrm>
        <a:off x="4654115" y="1511058"/>
        <a:ext cx="2954950" cy="1189288"/>
      </dsp:txXfrm>
    </dsp:sp>
    <dsp:sp modelId="{2F24EDD2-A32C-A142-8458-501EE6E9F725}">
      <dsp:nvSpPr>
        <dsp:cNvPr id="0" name=""/>
        <dsp:cNvSpPr/>
      </dsp:nvSpPr>
      <dsp:spPr>
        <a:xfrm>
          <a:off x="4581524" y="2986965"/>
          <a:ext cx="3028950" cy="1140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latin typeface="Calibri Bold"/>
              <a:ea typeface="Comic Sans MS" charset="0"/>
              <a:cs typeface="Comic Sans MS" charset="0"/>
            </a:rPr>
            <a:t>Oophorectomy with cryopreservation of ovarian tissue from contralateral ovary and IVM from aspirated follicles</a:t>
          </a:r>
        </a:p>
      </dsp:txBody>
      <dsp:txXfrm>
        <a:off x="4614924" y="3020365"/>
        <a:ext cx="2962150" cy="1073566"/>
      </dsp:txXfrm>
    </dsp:sp>
    <dsp:sp modelId="{842CD6A7-6010-F040-A4FF-7039517CC536}">
      <dsp:nvSpPr>
        <dsp:cNvPr id="0" name=""/>
        <dsp:cNvSpPr/>
      </dsp:nvSpPr>
      <dsp:spPr>
        <a:xfrm>
          <a:off x="4617115" y="4356802"/>
          <a:ext cx="3028950" cy="9223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latin typeface="Calibri Bold"/>
              <a:ea typeface="Comic Sans MS" charset="0"/>
              <a:cs typeface="Comic Sans MS" charset="0"/>
            </a:rPr>
            <a:t>Oophorectomy with preservation of contralateral ovary followed by IVM or IVF </a:t>
          </a:r>
        </a:p>
      </dsp:txBody>
      <dsp:txXfrm>
        <a:off x="4644129" y="4383816"/>
        <a:ext cx="2974922" cy="868296"/>
      </dsp:txXfrm>
    </dsp:sp>
    <dsp:sp modelId="{54CF89DA-CFF3-734B-9AA1-2BA3768FD88E}">
      <dsp:nvSpPr>
        <dsp:cNvPr id="0" name=""/>
        <dsp:cNvSpPr/>
      </dsp:nvSpPr>
      <dsp:spPr>
        <a:xfrm>
          <a:off x="8401277" y="0"/>
          <a:ext cx="3786187" cy="541866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>
              <a:solidFill>
                <a:srgbClr val="FF0000"/>
              </a:solidFill>
              <a:latin typeface="Calibri Bold"/>
              <a:ea typeface="Comic Sans MS" charset="0"/>
              <a:cs typeface="Comic Sans MS" charset="0"/>
            </a:rPr>
            <a:t>Germ Cell tumors</a:t>
          </a:r>
        </a:p>
      </dsp:txBody>
      <dsp:txXfrm>
        <a:off x="8401277" y="0"/>
        <a:ext cx="3786187" cy="1625600"/>
      </dsp:txXfrm>
    </dsp:sp>
    <dsp:sp modelId="{D2FC1D70-B7F6-CB40-A5B1-FC0928A2F8A3}">
      <dsp:nvSpPr>
        <dsp:cNvPr id="0" name=""/>
        <dsp:cNvSpPr/>
      </dsp:nvSpPr>
      <dsp:spPr>
        <a:xfrm>
          <a:off x="8779895" y="1627029"/>
          <a:ext cx="3028950" cy="961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latin typeface="Calibri Bold"/>
              <a:ea typeface="Comic Sans MS" charset="0"/>
              <a:cs typeface="Comic Sans MS" charset="0"/>
            </a:rPr>
            <a:t>Sensitive to chemotherapy</a:t>
          </a:r>
        </a:p>
      </dsp:txBody>
      <dsp:txXfrm>
        <a:off x="8808052" y="1655186"/>
        <a:ext cx="2972636" cy="905049"/>
      </dsp:txXfrm>
    </dsp:sp>
    <dsp:sp modelId="{4ACBA9D9-1C4A-CD49-BB99-59DA2FB07FF6}">
      <dsp:nvSpPr>
        <dsp:cNvPr id="0" name=""/>
        <dsp:cNvSpPr/>
      </dsp:nvSpPr>
      <dsp:spPr>
        <a:xfrm>
          <a:off x="8730614" y="2745733"/>
          <a:ext cx="3028950" cy="961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latin typeface="Calibri Bold"/>
              <a:ea typeface="Comic Sans MS" charset="0"/>
              <a:cs typeface="Comic Sans MS" charset="0"/>
            </a:rPr>
            <a:t>Majority will resume normal menstrual function following chemotherapy   </a:t>
          </a:r>
        </a:p>
      </dsp:txBody>
      <dsp:txXfrm>
        <a:off x="8758771" y="2773890"/>
        <a:ext cx="2972636" cy="905049"/>
      </dsp:txXfrm>
    </dsp:sp>
    <dsp:sp modelId="{EED393E3-DB9F-3449-A16F-2AF0BEB26582}">
      <dsp:nvSpPr>
        <dsp:cNvPr id="0" name=""/>
        <dsp:cNvSpPr/>
      </dsp:nvSpPr>
      <dsp:spPr>
        <a:xfrm>
          <a:off x="8847926" y="4033897"/>
          <a:ext cx="3028950" cy="13007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latin typeface="Calibri Bold"/>
              <a:ea typeface="Comic Sans MS" charset="0"/>
              <a:cs typeface="Comic Sans MS" charset="0"/>
            </a:rPr>
            <a:t>If oophorectomy required cryopreservation</a:t>
          </a:r>
          <a:r>
            <a:rPr lang="en-US" sz="1600" b="1" i="0" kern="1200" baseline="0" dirty="0">
              <a:latin typeface="Calibri Bold"/>
              <a:ea typeface="Comic Sans MS" charset="0"/>
              <a:cs typeface="Comic Sans MS" charset="0"/>
            </a:rPr>
            <a:t> of ovarian tissue and IVM from aspirated follicles of the contralateral ovary</a:t>
          </a:r>
          <a:endParaRPr lang="en-US" sz="1600" b="1" i="0" kern="1200" dirty="0">
            <a:latin typeface="Calibri Bold"/>
            <a:ea typeface="Comic Sans MS" charset="0"/>
            <a:cs typeface="Comic Sans MS" charset="0"/>
          </a:endParaRPr>
        </a:p>
      </dsp:txBody>
      <dsp:txXfrm>
        <a:off x="8886023" y="4071994"/>
        <a:ext cx="2952756" cy="12245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806DC-0CEA-FB47-823A-EF60DC66EDC1}">
      <dsp:nvSpPr>
        <dsp:cNvPr id="0" name=""/>
        <dsp:cNvSpPr/>
      </dsp:nvSpPr>
      <dsp:spPr>
        <a:xfrm>
          <a:off x="0" y="0"/>
          <a:ext cx="4436338" cy="173362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solidFill>
                <a:srgbClr val="2E2EAD"/>
              </a:solidFill>
            </a:rPr>
            <a:t>Cancer Treatment and Fertility Risk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/>
            <a:t>some cancer treatments can cause infertility (inability to have a child) or decrease your fertility (ability to have a child). </a:t>
          </a:r>
          <a:endParaRPr lang="en-US" sz="1800" b="1" kern="1200" dirty="0"/>
        </a:p>
      </dsp:txBody>
      <dsp:txXfrm>
        <a:off x="0" y="0"/>
        <a:ext cx="4436338" cy="1733625"/>
      </dsp:txXfrm>
    </dsp:sp>
    <dsp:sp modelId="{55A01388-69F4-E84D-B206-A13DB5556EBF}">
      <dsp:nvSpPr>
        <dsp:cNvPr id="0" name=""/>
        <dsp:cNvSpPr/>
      </dsp:nvSpPr>
      <dsp:spPr>
        <a:xfrm>
          <a:off x="7042232" y="0"/>
          <a:ext cx="4436338" cy="1733625"/>
        </a:xfrm>
        <a:prstGeom prst="rect">
          <a:avLst/>
        </a:prstGeom>
        <a:gradFill rotWithShape="0">
          <a:gsLst>
            <a:gs pos="0">
              <a:schemeClr val="accent5">
                <a:hueOff val="-1351709"/>
                <a:satOff val="-3484"/>
                <a:lumOff val="-2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351709"/>
                <a:satOff val="-3484"/>
                <a:lumOff val="-2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351709"/>
                <a:satOff val="-3484"/>
                <a:lumOff val="-2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/>
            <a:t>• Your age and sex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/>
            <a:t>• Whether you had fertility problems before treatment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/>
            <a:t>• the type of cancer you have and the treatments you receive </a:t>
          </a:r>
          <a:endParaRPr lang="en-US" sz="1800" b="1" kern="1200" dirty="0"/>
        </a:p>
      </dsp:txBody>
      <dsp:txXfrm>
        <a:off x="7042232" y="0"/>
        <a:ext cx="4436338" cy="1733625"/>
      </dsp:txXfrm>
    </dsp:sp>
    <dsp:sp modelId="{35FD9279-DADB-FA48-932F-F7979B8F3D59}">
      <dsp:nvSpPr>
        <dsp:cNvPr id="0" name=""/>
        <dsp:cNvSpPr/>
      </dsp:nvSpPr>
      <dsp:spPr>
        <a:xfrm>
          <a:off x="2228" y="1857033"/>
          <a:ext cx="4436338" cy="1733625"/>
        </a:xfrm>
        <a:prstGeom prst="rect">
          <a:avLst/>
        </a:prstGeom>
        <a:gradFill rotWithShape="0">
          <a:gsLst>
            <a:gs pos="0">
              <a:schemeClr val="accent5">
                <a:hueOff val="-2703417"/>
                <a:satOff val="-6968"/>
                <a:lumOff val="-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703417"/>
                <a:satOff val="-6968"/>
                <a:lumOff val="-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703417"/>
                <a:satOff val="-6968"/>
                <a:lumOff val="-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solidFill>
                <a:srgbClr val="2E2EAD"/>
              </a:solidFill>
            </a:rPr>
            <a:t>When Diagnosed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/>
            <a:t>consider your fertility risks, even if you aren’t sure you want to have children </a:t>
          </a:r>
          <a:endParaRPr lang="en-US" sz="1800" b="1" kern="1200" dirty="0"/>
        </a:p>
      </dsp:txBody>
      <dsp:txXfrm>
        <a:off x="2228" y="1857033"/>
        <a:ext cx="4436338" cy="1733625"/>
      </dsp:txXfrm>
    </dsp:sp>
    <dsp:sp modelId="{3285B792-53D7-644B-8185-0504F2E937EA}">
      <dsp:nvSpPr>
        <dsp:cNvPr id="0" name=""/>
        <dsp:cNvSpPr/>
      </dsp:nvSpPr>
      <dsp:spPr>
        <a:xfrm>
          <a:off x="7044460" y="1813489"/>
          <a:ext cx="4436338" cy="1733625"/>
        </a:xfrm>
        <a:prstGeom prst="rect">
          <a:avLst/>
        </a:prstGeom>
        <a:gradFill rotWithShape="0">
          <a:gsLst>
            <a:gs pos="0">
              <a:schemeClr val="accent5">
                <a:hueOff val="-4055126"/>
                <a:satOff val="-10451"/>
                <a:lumOff val="-705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055126"/>
                <a:satOff val="-10451"/>
                <a:lumOff val="-705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055126"/>
                <a:satOff val="-10451"/>
                <a:lumOff val="-705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/>
            <a:t>A reproductive specialist is a doctor who specializes in fertility problems and can help explain your options for preserving fertility </a:t>
          </a:r>
          <a:endParaRPr lang="en-US" sz="1800" b="1" kern="1200" dirty="0"/>
        </a:p>
      </dsp:txBody>
      <dsp:txXfrm>
        <a:off x="7044460" y="1813489"/>
        <a:ext cx="4436338" cy="1733625"/>
      </dsp:txXfrm>
    </dsp:sp>
    <dsp:sp modelId="{162456F2-AA5E-CA4B-9500-A59F4879362B}">
      <dsp:nvSpPr>
        <dsp:cNvPr id="0" name=""/>
        <dsp:cNvSpPr/>
      </dsp:nvSpPr>
      <dsp:spPr>
        <a:xfrm>
          <a:off x="0" y="3685041"/>
          <a:ext cx="4436338" cy="1733625"/>
        </a:xfrm>
        <a:prstGeom prst="rect">
          <a:avLst/>
        </a:prstGeom>
        <a:gradFill rotWithShape="0">
          <a:gsLst>
            <a:gs pos="0">
              <a:schemeClr val="accent5">
                <a:hueOff val="-5406834"/>
                <a:satOff val="-13935"/>
                <a:lumOff val="-941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406834"/>
                <a:satOff val="-13935"/>
                <a:lumOff val="-941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406834"/>
                <a:satOff val="-13935"/>
                <a:lumOff val="-941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solidFill>
                <a:srgbClr val="2E2EAD"/>
              </a:solidFill>
            </a:rPr>
            <a:t>Your Options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/>
            <a:t>Reproductive specialist provides information on the procedures that work well for preserving fertility, those still being researched, and those that don’t work well </a:t>
          </a:r>
          <a:endParaRPr lang="en-US" sz="1800" b="1" kern="1200" dirty="0"/>
        </a:p>
      </dsp:txBody>
      <dsp:txXfrm>
        <a:off x="0" y="3685041"/>
        <a:ext cx="4436338" cy="1733625"/>
      </dsp:txXfrm>
    </dsp:sp>
    <dsp:sp modelId="{20447C1A-FFF5-7549-AFB9-FC23A007074D}">
      <dsp:nvSpPr>
        <dsp:cNvPr id="0" name=""/>
        <dsp:cNvSpPr/>
      </dsp:nvSpPr>
      <dsp:spPr>
        <a:xfrm>
          <a:off x="7044460" y="3639815"/>
          <a:ext cx="4436338" cy="1733625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/>
            <a:t>Fertility preservation methods can take as little as 24 hours for men, and methods for women now take less time than the</a:t>
          </a:r>
          <a:br>
            <a:rPr lang="en-IN" sz="1800" b="1" kern="1200" dirty="0"/>
          </a:br>
          <a:r>
            <a:rPr lang="en-IN" sz="1800" b="1" kern="1200" dirty="0"/>
            <a:t>2 to 4 weeks needed in the past </a:t>
          </a:r>
          <a:endParaRPr lang="en-US" sz="1800" b="1" kern="1200" dirty="0"/>
        </a:p>
      </dsp:txBody>
      <dsp:txXfrm>
        <a:off x="7044460" y="3639815"/>
        <a:ext cx="4436338" cy="173362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E1CA4-3967-C647-B0A6-97A3F3F35E7B}">
      <dsp:nvSpPr>
        <dsp:cNvPr id="0" name=""/>
        <dsp:cNvSpPr/>
      </dsp:nvSpPr>
      <dsp:spPr>
        <a:xfrm>
          <a:off x="1474" y="0"/>
          <a:ext cx="3832678" cy="670439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C00000"/>
              </a:solidFill>
            </a:rPr>
            <a:t>Women</a:t>
          </a:r>
        </a:p>
      </dsp:txBody>
      <dsp:txXfrm>
        <a:off x="1474" y="0"/>
        <a:ext cx="3832678" cy="2011317"/>
      </dsp:txXfrm>
    </dsp:sp>
    <dsp:sp modelId="{39EC484E-6610-6C4E-A2E7-748F28D37D55}">
      <dsp:nvSpPr>
        <dsp:cNvPr id="0" name=""/>
        <dsp:cNvSpPr/>
      </dsp:nvSpPr>
      <dsp:spPr>
        <a:xfrm>
          <a:off x="149001" y="1752947"/>
          <a:ext cx="3363466" cy="21704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IN" sz="1600" b="1" kern="1200" dirty="0">
              <a:solidFill>
                <a:srgbClr val="2E2EAD"/>
              </a:solidFill>
            </a:rPr>
            <a:t>Recommended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IN" sz="1600" b="1" kern="1200" dirty="0"/>
            <a:t>Embryo cryopreservation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IN" sz="1600" b="1" kern="1200" dirty="0"/>
            <a:t>Oocyte cryopreservation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IN" sz="1600" b="1" kern="1200" dirty="0"/>
            <a:t>Surgery and radiation therapy given in specific ways to</a:t>
          </a:r>
          <a:br>
            <a:rPr lang="en-IN" sz="1600" b="1" kern="1200" dirty="0"/>
          </a:br>
          <a:r>
            <a:rPr lang="en-IN" sz="1600" b="1" kern="1200" dirty="0"/>
            <a:t>avoid harming a woman’s reproductive organs </a:t>
          </a:r>
          <a:endParaRPr lang="en-US" sz="1600" b="1" kern="1200" dirty="0"/>
        </a:p>
      </dsp:txBody>
      <dsp:txXfrm>
        <a:off x="212570" y="1816516"/>
        <a:ext cx="3236328" cy="2043277"/>
      </dsp:txXfrm>
    </dsp:sp>
    <dsp:sp modelId="{3A873CFE-1938-0246-B2A0-19C02A5A767F}">
      <dsp:nvSpPr>
        <dsp:cNvPr id="0" name=""/>
        <dsp:cNvSpPr/>
      </dsp:nvSpPr>
      <dsp:spPr>
        <a:xfrm>
          <a:off x="178007" y="4281777"/>
          <a:ext cx="3363466" cy="21704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126424"/>
                <a:satOff val="-2903"/>
                <a:lumOff val="-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126424"/>
                <a:satOff val="-2903"/>
                <a:lumOff val="-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126424"/>
                <a:satOff val="-2903"/>
                <a:lumOff val="-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IN" sz="1600" b="1" kern="1200" dirty="0">
              <a:solidFill>
                <a:srgbClr val="2E2EAD"/>
              </a:solidFill>
            </a:rPr>
            <a:t>Investigational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IN" sz="1600" b="1" kern="1200" dirty="0"/>
            <a:t>Ovarian tissue cryopreservation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IN" sz="1600" b="1" kern="1200" dirty="0"/>
            <a:t>Ovarian suppression </a:t>
          </a:r>
          <a:endParaRPr lang="en-US" sz="1600" b="1" kern="1200" dirty="0"/>
        </a:p>
      </dsp:txBody>
      <dsp:txXfrm>
        <a:off x="241576" y="4345346"/>
        <a:ext cx="3236328" cy="2043277"/>
      </dsp:txXfrm>
    </dsp:sp>
    <dsp:sp modelId="{3F8C83B9-75B0-8D48-A20E-50FF91625A08}">
      <dsp:nvSpPr>
        <dsp:cNvPr id="0" name=""/>
        <dsp:cNvSpPr/>
      </dsp:nvSpPr>
      <dsp:spPr>
        <a:xfrm>
          <a:off x="4121603" y="0"/>
          <a:ext cx="3832678" cy="670439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C00000"/>
              </a:solidFill>
            </a:rPr>
            <a:t>Men</a:t>
          </a:r>
        </a:p>
      </dsp:txBody>
      <dsp:txXfrm>
        <a:off x="4121603" y="0"/>
        <a:ext cx="3832678" cy="2011317"/>
      </dsp:txXfrm>
    </dsp:sp>
    <dsp:sp modelId="{B2042BA8-4117-E64F-B913-CBF7AA34E019}">
      <dsp:nvSpPr>
        <dsp:cNvPr id="0" name=""/>
        <dsp:cNvSpPr/>
      </dsp:nvSpPr>
      <dsp:spPr>
        <a:xfrm>
          <a:off x="4310769" y="1489370"/>
          <a:ext cx="3425341" cy="1317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solidFill>
                <a:srgbClr val="2E2EAD"/>
              </a:solidFill>
            </a:rPr>
            <a:t>Recommended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Sperm cryopreservation or sperm banking </a:t>
          </a:r>
          <a:endParaRPr lang="en-US" sz="1600" b="1" kern="1200" dirty="0"/>
        </a:p>
      </dsp:txBody>
      <dsp:txXfrm>
        <a:off x="4349347" y="1527948"/>
        <a:ext cx="3348185" cy="1239988"/>
      </dsp:txXfrm>
    </dsp:sp>
    <dsp:sp modelId="{6AD20A71-4FDD-0F46-9504-9A88CA4ED5DA}">
      <dsp:nvSpPr>
        <dsp:cNvPr id="0" name=""/>
        <dsp:cNvSpPr/>
      </dsp:nvSpPr>
      <dsp:spPr>
        <a:xfrm>
          <a:off x="4325272" y="3299438"/>
          <a:ext cx="3425341" cy="1317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solidFill>
                <a:srgbClr val="2E2EAD"/>
              </a:solidFill>
            </a:rPr>
            <a:t>investigational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Testicular tissue cryopreservation and reimplantation </a:t>
          </a:r>
          <a:endParaRPr lang="en-US" sz="1600" b="1" kern="1200" dirty="0"/>
        </a:p>
      </dsp:txBody>
      <dsp:txXfrm>
        <a:off x="4363850" y="3338016"/>
        <a:ext cx="3348185" cy="1239988"/>
      </dsp:txXfrm>
    </dsp:sp>
    <dsp:sp modelId="{034CB29B-4C8F-8B4C-8377-32DCE2BF38D6}">
      <dsp:nvSpPr>
        <dsp:cNvPr id="0" name=""/>
        <dsp:cNvSpPr/>
      </dsp:nvSpPr>
      <dsp:spPr>
        <a:xfrm>
          <a:off x="4325272" y="5051454"/>
          <a:ext cx="3425341" cy="1317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solidFill>
                <a:srgbClr val="2E2EAD"/>
              </a:solidFill>
            </a:rPr>
            <a:t>Not recommended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 Hormonal therapy </a:t>
          </a:r>
          <a:endParaRPr lang="en-US" sz="1600" b="1" kern="1200" dirty="0"/>
        </a:p>
      </dsp:txBody>
      <dsp:txXfrm>
        <a:off x="4363850" y="5090032"/>
        <a:ext cx="3348185" cy="1239988"/>
      </dsp:txXfrm>
    </dsp:sp>
    <dsp:sp modelId="{AFE4E7E0-1F1B-CF45-A465-176FA8396C9C}">
      <dsp:nvSpPr>
        <dsp:cNvPr id="0" name=""/>
        <dsp:cNvSpPr/>
      </dsp:nvSpPr>
      <dsp:spPr>
        <a:xfrm>
          <a:off x="8241733" y="0"/>
          <a:ext cx="3832678" cy="670439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C00000"/>
              </a:solidFill>
            </a:rPr>
            <a:t>Children and Teen</a:t>
          </a:r>
        </a:p>
      </dsp:txBody>
      <dsp:txXfrm>
        <a:off x="8241733" y="0"/>
        <a:ext cx="3832678" cy="2011317"/>
      </dsp:txXfrm>
    </dsp:sp>
    <dsp:sp modelId="{D3A31096-73FC-C545-8493-06000A77072A}">
      <dsp:nvSpPr>
        <dsp:cNvPr id="0" name=""/>
        <dsp:cNvSpPr/>
      </dsp:nvSpPr>
      <dsp:spPr>
        <a:xfrm>
          <a:off x="8457988" y="1476246"/>
          <a:ext cx="3458241" cy="20214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632119"/>
                <a:satOff val="-14516"/>
                <a:lumOff val="-9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632119"/>
                <a:satOff val="-14516"/>
                <a:lumOff val="-9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632119"/>
                <a:satOff val="-14516"/>
                <a:lumOff val="-9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solidFill>
                <a:srgbClr val="2E2EAD"/>
              </a:solidFill>
            </a:rPr>
            <a:t>Recommended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For children who have been through puberty: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Semen </a:t>
          </a:r>
          <a:r>
            <a:rPr lang="en-IN" sz="1600" b="1" kern="1200" dirty="0" err="1"/>
            <a:t>cryopreservation,for</a:t>
          </a:r>
          <a:r>
            <a:rPr lang="en-IN" sz="1600" b="1" kern="1200" dirty="0"/>
            <a:t> boys </a:t>
          </a:r>
          <a:r>
            <a:rPr lang="en-IN" sz="1600" b="1" kern="1200" dirty="0" err="1"/>
            <a:t>Oocytecryopreservation</a:t>
          </a:r>
          <a:r>
            <a:rPr lang="en-IN" sz="1600" b="1" kern="1200" dirty="0"/>
            <a:t> for girls </a:t>
          </a:r>
          <a:endParaRPr lang="en-US" sz="1600" b="1" kern="1200" dirty="0"/>
        </a:p>
      </dsp:txBody>
      <dsp:txXfrm>
        <a:off x="8517195" y="1535453"/>
        <a:ext cx="3339827" cy="1903051"/>
      </dsp:txXfrm>
    </dsp:sp>
    <dsp:sp modelId="{24D3205C-A419-604A-8763-54D6DD3A2F9A}">
      <dsp:nvSpPr>
        <dsp:cNvPr id="0" name=""/>
        <dsp:cNvSpPr/>
      </dsp:nvSpPr>
      <dsp:spPr>
        <a:xfrm>
          <a:off x="8428951" y="4345741"/>
          <a:ext cx="3458241" cy="20214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solidFill>
                <a:srgbClr val="2E2EAD"/>
              </a:solidFill>
            </a:rPr>
            <a:t>Investigational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For children who have not been through puberty: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Testicular tissue cryopreservation</a:t>
          </a:r>
          <a:br>
            <a:rPr lang="en-IN" sz="1600" b="1" kern="1200" dirty="0"/>
          </a:br>
          <a:r>
            <a:rPr lang="en-IN" sz="1600" b="1" kern="1200" dirty="0"/>
            <a:t>for boys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Ovarian tissue cryopreservation for girls </a:t>
          </a:r>
          <a:endParaRPr lang="en-US" sz="1600" b="1" kern="1200" dirty="0"/>
        </a:p>
      </dsp:txBody>
      <dsp:txXfrm>
        <a:off x="8488158" y="4404948"/>
        <a:ext cx="3339827" cy="19030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440B3-2B50-BB49-B48F-8DA2121B2660}" type="datetimeFigureOut">
              <a:rPr lang="en-US" smtClean="0"/>
              <a:t>7/30/19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0FF17-C81D-174E-BF73-FA860B771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86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DCD22-F331-3947-A422-0A9378243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0DDBAA-CC02-F44D-B3E2-50557A2E19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81E4A-36CD-E849-A2B0-8CD904907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B826-5FFC-F440-8DC4-5E675229FF17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EB613-CB8A-AE49-B383-4337FA69D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FB0B9-5441-6947-A430-09975EEB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5A21-891E-C247-B672-C31474F41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57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A907A-AF9D-114A-8AC7-E07DBA4CF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BFE129-3397-7443-A5ED-E4C918434B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FC28E-1CF6-4446-AFA8-80D2A95A6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B826-5FFC-F440-8DC4-5E675229FF17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20794-6DDB-6945-B994-0AEBC5ED3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4B75F-1D59-7D42-AE39-719220E02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5A21-891E-C247-B672-C31474F41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19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3137DB-A168-3E44-8F7B-1ACE4FC147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322B68-A1E1-194E-B7BE-69F6E6A26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1D0F4-5774-D841-A4C2-1A60B718E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B826-5FFC-F440-8DC4-5E675229FF17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FC2DC-6E53-D646-8EB8-9BEF252F6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BA5E9-846D-A847-AE04-EA529F789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5A21-891E-C247-B672-C31474F41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33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FC77D-93DF-074F-B47F-3614A4A58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0CD0D-2973-9D47-8675-37640FC39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C459D-4F9F-7A4F-9B5D-58A5C7A4B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B826-5FFC-F440-8DC4-5E675229FF17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111B1-1BC4-DA4E-8EA3-3D27CD44A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E8DA7-A4F8-B14F-A6C8-850C7D723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5A21-891E-C247-B672-C31474F41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71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0079F-0DBF-7048-BF8E-C30B2824A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34F5C-8744-1C41-9716-30334A9F3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DEEDD-75B2-CF46-A388-EB42EAB07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B826-5FFC-F440-8DC4-5E675229FF17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5F530-EBA5-144C-8D17-5F7DE418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7467D-9D72-1845-8883-0074F352B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5A21-891E-C247-B672-C31474F41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89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EFA0A-FE04-C440-BE5D-447E24BC8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FA8BB-E0D7-534E-A7B8-F7D1F798D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B8E695-1434-6E4E-9942-F384EFA73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325C17-71AD-5249-8DFC-A709120CE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B826-5FFC-F440-8DC4-5E675229FF17}" type="datetimeFigureOut">
              <a:rPr lang="en-US" smtClean="0"/>
              <a:t>7/30/19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1DB262-7B1E-B845-B3C8-DCA659BCE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D9E92-AFE4-CB46-9FB6-E4090502E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5A21-891E-C247-B672-C31474F41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00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9AEC3-3A40-FE4B-B2A7-D7E2955CB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7C77C-5F6D-C349-B73F-9E459F927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17C0CA-10E9-964A-B7CF-CFE8BFD71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C9BD3E-9079-674E-9DE6-75FCC19FE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D7DA6E-ECE0-0847-94A3-5256BD3D23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28BF76-30FC-3A4A-B44D-04CF92D02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B826-5FFC-F440-8DC4-5E675229FF17}" type="datetimeFigureOut">
              <a:rPr lang="en-US" smtClean="0"/>
              <a:t>7/30/19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32CFBC-0CF7-A543-9367-5A8B97371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52F319-7C6A-E740-B2BC-FE925128B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5A21-891E-C247-B672-C31474F41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82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4C7D6-50C2-8845-AB0F-D20E63352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873ADA-D249-CB4D-B5C1-F4025859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B826-5FFC-F440-8DC4-5E675229FF17}" type="datetimeFigureOut">
              <a:rPr lang="en-US" smtClean="0"/>
              <a:t>7/30/19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46926-FEAB-4D48-BB15-7B7696FD7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425D2F-48A6-124F-9DB4-33DAD5A01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5A21-891E-C247-B672-C31474F41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DEA94C-EF02-4841-A896-3F69334C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B826-5FFC-F440-8DC4-5E675229FF17}" type="datetimeFigureOut">
              <a:rPr lang="en-US" smtClean="0"/>
              <a:t>7/30/19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F4B28E-CF46-0D41-9C80-1705A0B43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2E272F-F106-B740-A39C-F88CEBD09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5A21-891E-C247-B672-C31474F41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1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4FA73-B6FD-294A-BF14-2D7233643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78DAB-5364-3243-9C46-16CBA2DB7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5AED34-5DB7-F44C-BBEF-1B9557EA66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DE258-FC20-3946-AD49-90E1CC39A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B826-5FFC-F440-8DC4-5E675229FF17}" type="datetimeFigureOut">
              <a:rPr lang="en-US" smtClean="0"/>
              <a:t>7/30/19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071B9C-57E2-8F44-B395-29EC9BAAA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3CCA7B-B008-7C49-A719-57B5C9F18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5A21-891E-C247-B672-C31474F41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9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EB7BC-13C3-8641-BE3E-38D1ACD2B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8E2ED0-DC2B-574A-A3E4-1808DF70D7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FA3068-6B5D-9F48-A545-9AAACB7FA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36F007-23A3-A04A-A457-B7AF516E3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B826-5FFC-F440-8DC4-5E675229FF17}" type="datetimeFigureOut">
              <a:rPr lang="en-US" smtClean="0"/>
              <a:t>7/30/19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73CA29-936D-DD43-B9BC-E67824254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C7A31D-DE0E-CB4E-AC7F-1B1AF58AA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5A21-891E-C247-B672-C31474F41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89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FE4C7-E03B-C543-BAB6-71DD72C95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D0D15-D3D0-044C-B2D3-2D2250AB3F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B826-5FFC-F440-8DC4-5E675229FF17}" type="datetimeFigureOut">
              <a:rPr lang="en-US" smtClean="0"/>
              <a:t>7/30/19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0AD54-2A4E-5243-9F0D-25E2BC0902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15A21-891E-C247-B672-C31474F41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1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 Bold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B5C2C-DB4A-EA4A-ABAF-22AD28798B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5463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cs typeface="Comic Sans MS"/>
              </a:rPr>
              <a:t>Fertility Preservation In Young  Cancer Survivors</a:t>
            </a:r>
            <a:endParaRPr lang="en-US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C50797-3534-C846-B25C-629561B1AE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352D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 Endocrinology 2019</a:t>
            </a:r>
          </a:p>
          <a:p>
            <a:r>
              <a:rPr lang="en-US" sz="2800" b="1" dirty="0">
                <a:solidFill>
                  <a:srgbClr val="352D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Chairperson – Madhuri Patil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37839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788" y="0"/>
            <a:ext cx="8104378" cy="677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94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17539" y="416623"/>
            <a:ext cx="10287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mic Sans MS"/>
                <a:ea typeface="+mj-ea"/>
                <a:cs typeface="+mj-cs"/>
              </a:defRPr>
            </a:lvl1pPr>
          </a:lstStyle>
          <a:p>
            <a:r>
              <a:rPr lang="en-AU" altLang="en-US" sz="3200" b="1" dirty="0">
                <a:solidFill>
                  <a:srgbClr val="C00000"/>
                </a:solidFill>
                <a:latin typeface="Calibri Bold"/>
                <a:ea typeface="Comic Sans MS" charset="0"/>
                <a:cs typeface="Comic Sans MS" charset="0"/>
              </a:rPr>
              <a:t>F</a:t>
            </a:r>
            <a:r>
              <a:rPr lang="tr-TR" altLang="en-US" sz="3200" b="1" dirty="0" err="1">
                <a:solidFill>
                  <a:srgbClr val="C00000"/>
                </a:solidFill>
                <a:latin typeface="Calibri Bold"/>
                <a:ea typeface="Comic Sans MS" charset="0"/>
                <a:cs typeface="Comic Sans MS" charset="0"/>
              </a:rPr>
              <a:t>ertility</a:t>
            </a:r>
            <a:r>
              <a:rPr lang="tr-TR" altLang="en-US" sz="3200" b="1" dirty="0">
                <a:solidFill>
                  <a:srgbClr val="C00000"/>
                </a:solidFill>
                <a:latin typeface="Calibri Bold"/>
                <a:ea typeface="Comic Sans MS" charset="0"/>
                <a:cs typeface="Comic Sans MS" charset="0"/>
              </a:rPr>
              <a:t> </a:t>
            </a:r>
            <a:r>
              <a:rPr lang="tr-TR" altLang="en-US" sz="3200" b="1" dirty="0" err="1">
                <a:solidFill>
                  <a:srgbClr val="C00000"/>
                </a:solidFill>
                <a:latin typeface="Calibri Bold"/>
                <a:ea typeface="Comic Sans MS" charset="0"/>
                <a:cs typeface="Comic Sans MS" charset="0"/>
              </a:rPr>
              <a:t>Sparing</a:t>
            </a:r>
            <a:r>
              <a:rPr lang="tr-TR" altLang="en-US" sz="3200" b="1" dirty="0">
                <a:solidFill>
                  <a:srgbClr val="C00000"/>
                </a:solidFill>
                <a:latin typeface="Calibri Bold"/>
                <a:ea typeface="Comic Sans MS" charset="0"/>
                <a:cs typeface="Comic Sans MS" charset="0"/>
              </a:rPr>
              <a:t> </a:t>
            </a:r>
            <a:r>
              <a:rPr lang="tr-TR" altLang="en-US" sz="3200" b="1" dirty="0" err="1">
                <a:solidFill>
                  <a:srgbClr val="C00000"/>
                </a:solidFill>
                <a:latin typeface="Calibri Bold"/>
                <a:ea typeface="Comic Sans MS" charset="0"/>
                <a:cs typeface="Comic Sans MS" charset="0"/>
              </a:rPr>
              <a:t>Surgery</a:t>
            </a:r>
            <a:r>
              <a:rPr lang="tr-TR" altLang="en-US" sz="3200" b="1" dirty="0">
                <a:solidFill>
                  <a:srgbClr val="C00000"/>
                </a:solidFill>
                <a:latin typeface="Calibri Bold"/>
                <a:ea typeface="Comic Sans MS" charset="0"/>
                <a:cs typeface="Comic Sans MS" charset="0"/>
              </a:rPr>
              <a:t> </a:t>
            </a:r>
            <a:r>
              <a:rPr lang="en-AU" altLang="en-US" sz="3200" b="1" dirty="0">
                <a:solidFill>
                  <a:srgbClr val="C00000"/>
                </a:solidFill>
                <a:latin typeface="Calibri Bold"/>
                <a:ea typeface="Comic Sans MS" charset="0"/>
                <a:cs typeface="Comic Sans MS" charset="0"/>
              </a:rPr>
              <a:t>In</a:t>
            </a:r>
            <a:r>
              <a:rPr lang="tr-TR" altLang="en-US" sz="3200" b="1" dirty="0">
                <a:solidFill>
                  <a:srgbClr val="C00000"/>
                </a:solidFill>
                <a:latin typeface="Calibri Bold"/>
                <a:ea typeface="Comic Sans MS" charset="0"/>
                <a:cs typeface="Comic Sans MS" charset="0"/>
              </a:rPr>
              <a:t> </a:t>
            </a:r>
            <a:br>
              <a:rPr lang="tr-TR" altLang="en-US" sz="3200" b="1" dirty="0">
                <a:solidFill>
                  <a:srgbClr val="C00000"/>
                </a:solidFill>
                <a:latin typeface="Calibri Bold"/>
                <a:ea typeface="Comic Sans MS" charset="0"/>
                <a:cs typeface="Comic Sans MS" charset="0"/>
              </a:rPr>
            </a:br>
            <a:r>
              <a:rPr lang="en-AU" altLang="en-US" sz="3200" b="1" dirty="0">
                <a:solidFill>
                  <a:srgbClr val="C00000"/>
                </a:solidFill>
                <a:latin typeface="Calibri Bold"/>
                <a:ea typeface="Comic Sans MS" charset="0"/>
                <a:cs typeface="Comic Sans MS" charset="0"/>
              </a:rPr>
              <a:t>Early-stage Cervical Cancer</a:t>
            </a:r>
          </a:p>
        </p:txBody>
      </p:sp>
      <p:sp>
        <p:nvSpPr>
          <p:cNvPr id="5" name="Line 14"/>
          <p:cNvSpPr>
            <a:spLocks noChangeShapeType="1"/>
          </p:cNvSpPr>
          <p:nvPr/>
        </p:nvSpPr>
        <p:spPr bwMode="auto">
          <a:xfrm>
            <a:off x="180474" y="2650958"/>
            <a:ext cx="76200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endParaRPr lang="en-US" sz="2400" b="1" dirty="0">
              <a:latin typeface="Calibri Bold"/>
              <a:ea typeface="Comic Sans MS" charset="0"/>
              <a:cs typeface="Comic Sans MS" charset="0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1628274" y="2339808"/>
            <a:ext cx="3962400" cy="10536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0488" tIns="44450" rIns="90488" bIns="44450">
            <a:spAutoFit/>
          </a:bodyPr>
          <a:lstStyle>
            <a:lvl1pPr marL="476250" indent="-476250" algn="l" defTabSz="762000">
              <a:lnSpc>
                <a:spcPct val="87000"/>
              </a:lnSpc>
              <a:spcBef>
                <a:spcPct val="0"/>
              </a:spcBef>
              <a:buClr>
                <a:srgbClr val="FC0128"/>
              </a:buClr>
              <a:buSzPct val="100000"/>
              <a:buFont typeface="Wingdings" charset="2"/>
              <a:buChar char="l"/>
              <a:defRPr sz="4400" b="1">
                <a:solidFill>
                  <a:schemeClr val="tx1"/>
                </a:solidFill>
                <a:latin typeface="Times New Roman" charset="0"/>
              </a:defRPr>
            </a:lvl1pPr>
            <a:lvl2pPr marL="1143000" indent="-476250" algn="l" defTabSz="762000">
              <a:lnSpc>
                <a:spcPct val="87000"/>
              </a:lnSpc>
              <a:spcBef>
                <a:spcPct val="0"/>
              </a:spcBef>
              <a:buClr>
                <a:srgbClr val="FC0128"/>
              </a:buClr>
              <a:buSzPct val="100000"/>
              <a:buFont typeface="Wingdings" charset="2"/>
              <a:buChar char="«"/>
              <a:defRPr sz="4400" b="1">
                <a:solidFill>
                  <a:schemeClr val="tx1"/>
                </a:solidFill>
                <a:latin typeface="Times New Roman" charset="0"/>
              </a:defRPr>
            </a:lvl2pPr>
            <a:lvl3pPr marL="1619250" indent="-285750" algn="l" defTabSz="762000">
              <a:lnSpc>
                <a:spcPct val="87000"/>
              </a:lnSpc>
              <a:spcBef>
                <a:spcPct val="0"/>
              </a:spcBef>
              <a:buClr>
                <a:srgbClr val="FC0128"/>
              </a:buClr>
              <a:buSzPct val="100000"/>
              <a:buFont typeface="Wingdings" charset="2"/>
              <a:buChar char="ü"/>
              <a:defRPr sz="4400" b="1">
                <a:solidFill>
                  <a:schemeClr val="tx1"/>
                </a:solidFill>
                <a:latin typeface="Times New Roman" charset="0"/>
              </a:defRPr>
            </a:lvl3pPr>
            <a:lvl4pPr marL="2095500" indent="-285750" algn="l" defTabSz="762000">
              <a:lnSpc>
                <a:spcPct val="87000"/>
              </a:lnSpc>
              <a:spcBef>
                <a:spcPct val="0"/>
              </a:spcBef>
              <a:buClr>
                <a:srgbClr val="FC0128"/>
              </a:buClr>
              <a:buSzPct val="100000"/>
              <a:buFont typeface="Wingdings" charset="2"/>
              <a:buChar char="Ê"/>
              <a:defRPr sz="4000" b="1">
                <a:solidFill>
                  <a:schemeClr val="tx1"/>
                </a:solidFill>
                <a:latin typeface="Times New Roman" charset="0"/>
              </a:defRPr>
            </a:lvl4pPr>
            <a:lvl5pPr marL="2571750" indent="-285750" algn="l" defTabSz="762000">
              <a:lnSpc>
                <a:spcPct val="87000"/>
              </a:lnSpc>
              <a:spcBef>
                <a:spcPct val="0"/>
              </a:spcBef>
              <a:buClr>
                <a:srgbClr val="FC0128"/>
              </a:buClr>
              <a:buSzPct val="100000"/>
              <a:buFont typeface="Wingdings" charset="2"/>
              <a:buChar char="ð"/>
              <a:defRPr sz="4000" b="1">
                <a:solidFill>
                  <a:schemeClr val="tx1"/>
                </a:solidFill>
                <a:latin typeface="Times New Roman" charset="0"/>
              </a:defRPr>
            </a:lvl5pPr>
            <a:lvl6pPr marL="3028950" indent="-285750" defTabSz="7620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C0128"/>
              </a:buClr>
              <a:buSzPct val="100000"/>
              <a:buFont typeface="Wingdings" charset="2"/>
              <a:buChar char="ð"/>
              <a:defRPr sz="4000" b="1">
                <a:solidFill>
                  <a:schemeClr val="tx1"/>
                </a:solidFill>
                <a:latin typeface="Times New Roman" charset="0"/>
              </a:defRPr>
            </a:lvl6pPr>
            <a:lvl7pPr marL="3486150" indent="-285750" defTabSz="7620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C0128"/>
              </a:buClr>
              <a:buSzPct val="100000"/>
              <a:buFont typeface="Wingdings" charset="2"/>
              <a:buChar char="ð"/>
              <a:defRPr sz="4000" b="1">
                <a:solidFill>
                  <a:schemeClr val="tx1"/>
                </a:solidFill>
                <a:latin typeface="Times New Roman" charset="0"/>
              </a:defRPr>
            </a:lvl7pPr>
            <a:lvl8pPr marL="3943350" indent="-285750" defTabSz="7620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C0128"/>
              </a:buClr>
              <a:buSzPct val="100000"/>
              <a:buFont typeface="Wingdings" charset="2"/>
              <a:buChar char="ð"/>
              <a:defRPr sz="4000" b="1">
                <a:solidFill>
                  <a:schemeClr val="tx1"/>
                </a:solidFill>
                <a:latin typeface="Times New Roman" charset="0"/>
              </a:defRPr>
            </a:lvl8pPr>
            <a:lvl9pPr marL="4400550" indent="-285750" defTabSz="7620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C0128"/>
              </a:buClr>
              <a:buSzPct val="100000"/>
              <a:buFont typeface="Wingdings" charset="2"/>
              <a:buChar char="ð"/>
              <a:defRPr sz="40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buFont typeface="Wingdings" charset="2"/>
              <a:buNone/>
            </a:pPr>
            <a:r>
              <a:rPr lang="en-AU" altLang="en-US" sz="2400" dirty="0">
                <a:latin typeface="Calibri Bold"/>
                <a:ea typeface="Comic Sans MS" charset="0"/>
                <a:cs typeface="Comic Sans MS" charset="0"/>
              </a:rPr>
              <a:t>ID&lt;3 mm</a:t>
            </a:r>
          </a:p>
          <a:p>
            <a:pPr algn="ctr">
              <a:buFont typeface="Wingdings" charset="2"/>
              <a:buNone/>
            </a:pPr>
            <a:r>
              <a:rPr lang="en-AU" altLang="en-US" sz="2400" dirty="0">
                <a:latin typeface="Calibri Bold"/>
                <a:ea typeface="Comic Sans MS" charset="0"/>
                <a:cs typeface="Comic Sans MS" charset="0"/>
              </a:rPr>
              <a:t>LVSI(-)</a:t>
            </a:r>
          </a:p>
          <a:p>
            <a:pPr algn="ctr">
              <a:buFont typeface="Wingdings" charset="2"/>
              <a:buNone/>
            </a:pPr>
            <a:r>
              <a:rPr lang="en-AU" altLang="en-US" sz="2400" dirty="0">
                <a:latin typeface="Calibri Bold"/>
                <a:ea typeface="Comic Sans MS" charset="0"/>
                <a:cs typeface="Comic Sans MS" charset="0"/>
              </a:rPr>
              <a:t>Stage IA1, IA2</a:t>
            </a: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1628274" y="4768683"/>
            <a:ext cx="3962400" cy="4110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0488" tIns="44450" rIns="90488" bIns="44450">
            <a:spAutoFit/>
          </a:bodyPr>
          <a:lstStyle>
            <a:lvl1pPr marL="476250" indent="-476250" algn="l" defTabSz="762000">
              <a:lnSpc>
                <a:spcPct val="87000"/>
              </a:lnSpc>
              <a:spcBef>
                <a:spcPct val="0"/>
              </a:spcBef>
              <a:buClr>
                <a:srgbClr val="FC0128"/>
              </a:buClr>
              <a:buSzPct val="100000"/>
              <a:buFont typeface="Wingdings" charset="2"/>
              <a:buChar char="l"/>
              <a:defRPr sz="4400" b="1">
                <a:solidFill>
                  <a:schemeClr val="tx1"/>
                </a:solidFill>
                <a:latin typeface="Times New Roman" charset="0"/>
              </a:defRPr>
            </a:lvl1pPr>
            <a:lvl2pPr marL="1143000" indent="-476250" algn="l" defTabSz="762000">
              <a:lnSpc>
                <a:spcPct val="87000"/>
              </a:lnSpc>
              <a:spcBef>
                <a:spcPct val="0"/>
              </a:spcBef>
              <a:buClr>
                <a:srgbClr val="FC0128"/>
              </a:buClr>
              <a:buSzPct val="100000"/>
              <a:buFont typeface="Wingdings" charset="2"/>
              <a:buChar char="«"/>
              <a:defRPr sz="4400" b="1">
                <a:solidFill>
                  <a:schemeClr val="tx1"/>
                </a:solidFill>
                <a:latin typeface="Times New Roman" charset="0"/>
              </a:defRPr>
            </a:lvl2pPr>
            <a:lvl3pPr marL="1619250" indent="-285750" algn="l" defTabSz="762000">
              <a:lnSpc>
                <a:spcPct val="87000"/>
              </a:lnSpc>
              <a:spcBef>
                <a:spcPct val="0"/>
              </a:spcBef>
              <a:buClr>
                <a:srgbClr val="FC0128"/>
              </a:buClr>
              <a:buSzPct val="100000"/>
              <a:buFont typeface="Wingdings" charset="2"/>
              <a:buChar char="ü"/>
              <a:defRPr sz="4400" b="1">
                <a:solidFill>
                  <a:schemeClr val="tx1"/>
                </a:solidFill>
                <a:latin typeface="Times New Roman" charset="0"/>
              </a:defRPr>
            </a:lvl3pPr>
            <a:lvl4pPr marL="2095500" indent="-285750" algn="l" defTabSz="762000">
              <a:lnSpc>
                <a:spcPct val="87000"/>
              </a:lnSpc>
              <a:spcBef>
                <a:spcPct val="0"/>
              </a:spcBef>
              <a:buClr>
                <a:srgbClr val="FC0128"/>
              </a:buClr>
              <a:buSzPct val="100000"/>
              <a:buFont typeface="Wingdings" charset="2"/>
              <a:buChar char="Ê"/>
              <a:defRPr sz="4000" b="1">
                <a:solidFill>
                  <a:schemeClr val="tx1"/>
                </a:solidFill>
                <a:latin typeface="Times New Roman" charset="0"/>
              </a:defRPr>
            </a:lvl4pPr>
            <a:lvl5pPr marL="2571750" indent="-285750" algn="l" defTabSz="762000">
              <a:lnSpc>
                <a:spcPct val="87000"/>
              </a:lnSpc>
              <a:spcBef>
                <a:spcPct val="0"/>
              </a:spcBef>
              <a:buClr>
                <a:srgbClr val="FC0128"/>
              </a:buClr>
              <a:buSzPct val="100000"/>
              <a:buFont typeface="Wingdings" charset="2"/>
              <a:buChar char="ð"/>
              <a:defRPr sz="4000" b="1">
                <a:solidFill>
                  <a:schemeClr val="tx1"/>
                </a:solidFill>
                <a:latin typeface="Times New Roman" charset="0"/>
              </a:defRPr>
            </a:lvl5pPr>
            <a:lvl6pPr marL="3028950" indent="-285750" defTabSz="7620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C0128"/>
              </a:buClr>
              <a:buSzPct val="100000"/>
              <a:buFont typeface="Wingdings" charset="2"/>
              <a:buChar char="ð"/>
              <a:defRPr sz="4000" b="1">
                <a:solidFill>
                  <a:schemeClr val="tx1"/>
                </a:solidFill>
                <a:latin typeface="Times New Roman" charset="0"/>
              </a:defRPr>
            </a:lvl6pPr>
            <a:lvl7pPr marL="3486150" indent="-285750" defTabSz="7620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C0128"/>
              </a:buClr>
              <a:buSzPct val="100000"/>
              <a:buFont typeface="Wingdings" charset="2"/>
              <a:buChar char="ð"/>
              <a:defRPr sz="4000" b="1">
                <a:solidFill>
                  <a:schemeClr val="tx1"/>
                </a:solidFill>
                <a:latin typeface="Times New Roman" charset="0"/>
              </a:defRPr>
            </a:lvl7pPr>
            <a:lvl8pPr marL="3943350" indent="-285750" defTabSz="7620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C0128"/>
              </a:buClr>
              <a:buSzPct val="100000"/>
              <a:buFont typeface="Wingdings" charset="2"/>
              <a:buChar char="ð"/>
              <a:defRPr sz="4000" b="1">
                <a:solidFill>
                  <a:schemeClr val="tx1"/>
                </a:solidFill>
                <a:latin typeface="Times New Roman" charset="0"/>
              </a:defRPr>
            </a:lvl8pPr>
            <a:lvl9pPr marL="4400550" indent="-285750" defTabSz="7620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C0128"/>
              </a:buClr>
              <a:buSzPct val="100000"/>
              <a:buFont typeface="Wingdings" charset="2"/>
              <a:buChar char="ð"/>
              <a:defRPr sz="40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buFont typeface="Wingdings" charset="2"/>
              <a:buNone/>
            </a:pPr>
            <a:r>
              <a:rPr lang="en-AU" altLang="en-US" sz="2400" dirty="0">
                <a:latin typeface="Calibri Bold"/>
                <a:ea typeface="Comic Sans MS" charset="0"/>
                <a:cs typeface="Comic Sans MS" charset="0"/>
              </a:rPr>
              <a:t>Margin (-)</a:t>
            </a: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1628274" y="3701883"/>
            <a:ext cx="3962400" cy="4110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0488" tIns="44450" rIns="90488" bIns="44450">
            <a:spAutoFit/>
          </a:bodyPr>
          <a:lstStyle>
            <a:lvl1pPr marL="476250" indent="-476250" algn="l" defTabSz="762000">
              <a:lnSpc>
                <a:spcPct val="87000"/>
              </a:lnSpc>
              <a:spcBef>
                <a:spcPct val="0"/>
              </a:spcBef>
              <a:buClr>
                <a:srgbClr val="FC0128"/>
              </a:buClr>
              <a:buSzPct val="100000"/>
              <a:buFont typeface="Wingdings" charset="2"/>
              <a:buChar char="l"/>
              <a:defRPr sz="4400" b="1">
                <a:solidFill>
                  <a:schemeClr val="tx1"/>
                </a:solidFill>
                <a:latin typeface="Times New Roman" charset="0"/>
              </a:defRPr>
            </a:lvl1pPr>
            <a:lvl2pPr marL="1143000" indent="-476250" algn="l" defTabSz="762000">
              <a:lnSpc>
                <a:spcPct val="87000"/>
              </a:lnSpc>
              <a:spcBef>
                <a:spcPct val="0"/>
              </a:spcBef>
              <a:buClr>
                <a:srgbClr val="FC0128"/>
              </a:buClr>
              <a:buSzPct val="100000"/>
              <a:buFont typeface="Wingdings" charset="2"/>
              <a:buChar char="«"/>
              <a:defRPr sz="4400" b="1">
                <a:solidFill>
                  <a:schemeClr val="tx1"/>
                </a:solidFill>
                <a:latin typeface="Times New Roman" charset="0"/>
              </a:defRPr>
            </a:lvl2pPr>
            <a:lvl3pPr marL="1619250" indent="-285750" algn="l" defTabSz="762000">
              <a:lnSpc>
                <a:spcPct val="87000"/>
              </a:lnSpc>
              <a:spcBef>
                <a:spcPct val="0"/>
              </a:spcBef>
              <a:buClr>
                <a:srgbClr val="FC0128"/>
              </a:buClr>
              <a:buSzPct val="100000"/>
              <a:buFont typeface="Wingdings" charset="2"/>
              <a:buChar char="ü"/>
              <a:defRPr sz="4400" b="1">
                <a:solidFill>
                  <a:schemeClr val="tx1"/>
                </a:solidFill>
                <a:latin typeface="Times New Roman" charset="0"/>
              </a:defRPr>
            </a:lvl3pPr>
            <a:lvl4pPr marL="2095500" indent="-285750" algn="l" defTabSz="762000">
              <a:lnSpc>
                <a:spcPct val="87000"/>
              </a:lnSpc>
              <a:spcBef>
                <a:spcPct val="0"/>
              </a:spcBef>
              <a:buClr>
                <a:srgbClr val="FC0128"/>
              </a:buClr>
              <a:buSzPct val="100000"/>
              <a:buFont typeface="Wingdings" charset="2"/>
              <a:buChar char="Ê"/>
              <a:defRPr sz="4000" b="1">
                <a:solidFill>
                  <a:schemeClr val="tx1"/>
                </a:solidFill>
                <a:latin typeface="Times New Roman" charset="0"/>
              </a:defRPr>
            </a:lvl4pPr>
            <a:lvl5pPr marL="2571750" indent="-285750" algn="l" defTabSz="762000">
              <a:lnSpc>
                <a:spcPct val="87000"/>
              </a:lnSpc>
              <a:spcBef>
                <a:spcPct val="0"/>
              </a:spcBef>
              <a:buClr>
                <a:srgbClr val="FC0128"/>
              </a:buClr>
              <a:buSzPct val="100000"/>
              <a:buFont typeface="Wingdings" charset="2"/>
              <a:buChar char="ð"/>
              <a:defRPr sz="4000" b="1">
                <a:solidFill>
                  <a:schemeClr val="tx1"/>
                </a:solidFill>
                <a:latin typeface="Times New Roman" charset="0"/>
              </a:defRPr>
            </a:lvl5pPr>
            <a:lvl6pPr marL="3028950" indent="-285750" defTabSz="7620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C0128"/>
              </a:buClr>
              <a:buSzPct val="100000"/>
              <a:buFont typeface="Wingdings" charset="2"/>
              <a:buChar char="ð"/>
              <a:defRPr sz="4000" b="1">
                <a:solidFill>
                  <a:schemeClr val="tx1"/>
                </a:solidFill>
                <a:latin typeface="Times New Roman" charset="0"/>
              </a:defRPr>
            </a:lvl6pPr>
            <a:lvl7pPr marL="3486150" indent="-285750" defTabSz="7620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C0128"/>
              </a:buClr>
              <a:buSzPct val="100000"/>
              <a:buFont typeface="Wingdings" charset="2"/>
              <a:buChar char="ð"/>
              <a:defRPr sz="4000" b="1">
                <a:solidFill>
                  <a:schemeClr val="tx1"/>
                </a:solidFill>
                <a:latin typeface="Times New Roman" charset="0"/>
              </a:defRPr>
            </a:lvl7pPr>
            <a:lvl8pPr marL="3943350" indent="-285750" defTabSz="7620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C0128"/>
              </a:buClr>
              <a:buSzPct val="100000"/>
              <a:buFont typeface="Wingdings" charset="2"/>
              <a:buChar char="ð"/>
              <a:defRPr sz="4000" b="1">
                <a:solidFill>
                  <a:schemeClr val="tx1"/>
                </a:solidFill>
                <a:latin typeface="Times New Roman" charset="0"/>
              </a:defRPr>
            </a:lvl8pPr>
            <a:lvl9pPr marL="4400550" indent="-285750" defTabSz="7620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C0128"/>
              </a:buClr>
              <a:buSzPct val="100000"/>
              <a:buFont typeface="Wingdings" charset="2"/>
              <a:buChar char="ð"/>
              <a:defRPr sz="40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buFont typeface="Wingdings" charset="2"/>
              <a:buNone/>
            </a:pPr>
            <a:r>
              <a:rPr lang="en-AU" altLang="en-US" sz="2400" dirty="0" err="1">
                <a:latin typeface="Calibri Bold"/>
                <a:ea typeface="Comic Sans MS" charset="0"/>
                <a:cs typeface="Comic Sans MS" charset="0"/>
              </a:rPr>
              <a:t>Conization</a:t>
            </a:r>
            <a:endParaRPr lang="en-AU" altLang="en-US" sz="2400" dirty="0">
              <a:latin typeface="Calibri Bold"/>
              <a:ea typeface="Comic Sans MS" charset="0"/>
              <a:cs typeface="Comic Sans MS" charset="0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1628274" y="5987883"/>
            <a:ext cx="3962400" cy="4110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0488" tIns="44450" rIns="90488" bIns="44450">
            <a:spAutoFit/>
          </a:bodyPr>
          <a:lstStyle>
            <a:lvl1pPr marL="476250" indent="-476250" algn="l" defTabSz="762000">
              <a:lnSpc>
                <a:spcPct val="87000"/>
              </a:lnSpc>
              <a:spcBef>
                <a:spcPct val="0"/>
              </a:spcBef>
              <a:buClr>
                <a:srgbClr val="FC0128"/>
              </a:buClr>
              <a:buSzPct val="100000"/>
              <a:buFont typeface="Wingdings" charset="2"/>
              <a:buChar char="l"/>
              <a:defRPr sz="4400" b="1">
                <a:solidFill>
                  <a:schemeClr val="tx1"/>
                </a:solidFill>
                <a:latin typeface="Times New Roman" charset="0"/>
              </a:defRPr>
            </a:lvl1pPr>
            <a:lvl2pPr marL="1143000" indent="-476250" algn="l" defTabSz="762000">
              <a:lnSpc>
                <a:spcPct val="87000"/>
              </a:lnSpc>
              <a:spcBef>
                <a:spcPct val="0"/>
              </a:spcBef>
              <a:buClr>
                <a:srgbClr val="FC0128"/>
              </a:buClr>
              <a:buSzPct val="100000"/>
              <a:buFont typeface="Wingdings" charset="2"/>
              <a:buChar char="«"/>
              <a:defRPr sz="4400" b="1">
                <a:solidFill>
                  <a:schemeClr val="tx1"/>
                </a:solidFill>
                <a:latin typeface="Times New Roman" charset="0"/>
              </a:defRPr>
            </a:lvl2pPr>
            <a:lvl3pPr marL="1619250" indent="-285750" algn="l" defTabSz="762000">
              <a:lnSpc>
                <a:spcPct val="87000"/>
              </a:lnSpc>
              <a:spcBef>
                <a:spcPct val="0"/>
              </a:spcBef>
              <a:buClr>
                <a:srgbClr val="FC0128"/>
              </a:buClr>
              <a:buSzPct val="100000"/>
              <a:buFont typeface="Wingdings" charset="2"/>
              <a:buChar char="ü"/>
              <a:defRPr sz="4400" b="1">
                <a:solidFill>
                  <a:schemeClr val="tx1"/>
                </a:solidFill>
                <a:latin typeface="Times New Roman" charset="0"/>
              </a:defRPr>
            </a:lvl3pPr>
            <a:lvl4pPr marL="2095500" indent="-285750" algn="l" defTabSz="762000">
              <a:lnSpc>
                <a:spcPct val="87000"/>
              </a:lnSpc>
              <a:spcBef>
                <a:spcPct val="0"/>
              </a:spcBef>
              <a:buClr>
                <a:srgbClr val="FC0128"/>
              </a:buClr>
              <a:buSzPct val="100000"/>
              <a:buFont typeface="Wingdings" charset="2"/>
              <a:buChar char="Ê"/>
              <a:defRPr sz="4000" b="1">
                <a:solidFill>
                  <a:schemeClr val="tx1"/>
                </a:solidFill>
                <a:latin typeface="Times New Roman" charset="0"/>
              </a:defRPr>
            </a:lvl4pPr>
            <a:lvl5pPr marL="2571750" indent="-285750" algn="l" defTabSz="762000">
              <a:lnSpc>
                <a:spcPct val="87000"/>
              </a:lnSpc>
              <a:spcBef>
                <a:spcPct val="0"/>
              </a:spcBef>
              <a:buClr>
                <a:srgbClr val="FC0128"/>
              </a:buClr>
              <a:buSzPct val="100000"/>
              <a:buFont typeface="Wingdings" charset="2"/>
              <a:buChar char="ð"/>
              <a:defRPr sz="4000" b="1">
                <a:solidFill>
                  <a:schemeClr val="tx1"/>
                </a:solidFill>
                <a:latin typeface="Times New Roman" charset="0"/>
              </a:defRPr>
            </a:lvl5pPr>
            <a:lvl6pPr marL="3028950" indent="-285750" defTabSz="7620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C0128"/>
              </a:buClr>
              <a:buSzPct val="100000"/>
              <a:buFont typeface="Wingdings" charset="2"/>
              <a:buChar char="ð"/>
              <a:defRPr sz="4000" b="1">
                <a:solidFill>
                  <a:schemeClr val="tx1"/>
                </a:solidFill>
                <a:latin typeface="Times New Roman" charset="0"/>
              </a:defRPr>
            </a:lvl6pPr>
            <a:lvl7pPr marL="3486150" indent="-285750" defTabSz="7620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C0128"/>
              </a:buClr>
              <a:buSzPct val="100000"/>
              <a:buFont typeface="Wingdings" charset="2"/>
              <a:buChar char="ð"/>
              <a:defRPr sz="4000" b="1">
                <a:solidFill>
                  <a:schemeClr val="tx1"/>
                </a:solidFill>
                <a:latin typeface="Times New Roman" charset="0"/>
              </a:defRPr>
            </a:lvl7pPr>
            <a:lvl8pPr marL="3943350" indent="-285750" defTabSz="7620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C0128"/>
              </a:buClr>
              <a:buSzPct val="100000"/>
              <a:buFont typeface="Wingdings" charset="2"/>
              <a:buChar char="ð"/>
              <a:defRPr sz="4000" b="1">
                <a:solidFill>
                  <a:schemeClr val="tx1"/>
                </a:solidFill>
                <a:latin typeface="Times New Roman" charset="0"/>
              </a:defRPr>
            </a:lvl8pPr>
            <a:lvl9pPr marL="4400550" indent="-285750" defTabSz="7620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C0128"/>
              </a:buClr>
              <a:buSzPct val="100000"/>
              <a:buFont typeface="Wingdings" charset="2"/>
              <a:buChar char="ð"/>
              <a:defRPr sz="40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buFont typeface="Wingdings" charset="2"/>
              <a:buNone/>
            </a:pPr>
            <a:r>
              <a:rPr lang="en-AU" altLang="en-US" sz="2400" dirty="0">
                <a:latin typeface="Calibri Bold"/>
                <a:ea typeface="Comic Sans MS" charset="0"/>
                <a:cs typeface="Comic Sans MS" charset="0"/>
              </a:rPr>
              <a:t>Follow-up</a:t>
            </a:r>
          </a:p>
        </p:txBody>
      </p:sp>
      <p:cxnSp>
        <p:nvCxnSpPr>
          <p:cNvPr id="10" name="AutoShape 29"/>
          <p:cNvCxnSpPr>
            <a:cxnSpLocks noChangeShapeType="1"/>
            <a:stCxn id="6" idx="2"/>
          </p:cNvCxnSpPr>
          <p:nvPr/>
        </p:nvCxnSpPr>
        <p:spPr bwMode="auto">
          <a:xfrm>
            <a:off x="3609474" y="3393494"/>
            <a:ext cx="0" cy="292514"/>
          </a:xfrm>
          <a:prstGeom prst="straightConnector1">
            <a:avLst/>
          </a:prstGeom>
          <a:ln>
            <a:solidFill>
              <a:srgbClr val="2526BC"/>
            </a:solidFill>
            <a:headEnd/>
            <a:tailEnd type="arrow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11" name="AutoShape 30"/>
          <p:cNvCxnSpPr>
            <a:cxnSpLocks noChangeShapeType="1"/>
            <a:stCxn id="8" idx="2"/>
          </p:cNvCxnSpPr>
          <p:nvPr/>
        </p:nvCxnSpPr>
        <p:spPr bwMode="auto">
          <a:xfrm>
            <a:off x="3609474" y="4112958"/>
            <a:ext cx="0" cy="639850"/>
          </a:xfrm>
          <a:prstGeom prst="straightConnector1">
            <a:avLst/>
          </a:prstGeom>
          <a:ln>
            <a:solidFill>
              <a:srgbClr val="2526BC"/>
            </a:solidFill>
            <a:headEnd/>
            <a:tailEnd type="arrow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12" name="AutoShape 31"/>
          <p:cNvCxnSpPr>
            <a:cxnSpLocks noChangeShapeType="1"/>
            <a:stCxn id="7" idx="2"/>
          </p:cNvCxnSpPr>
          <p:nvPr/>
        </p:nvCxnSpPr>
        <p:spPr bwMode="auto">
          <a:xfrm>
            <a:off x="3609474" y="5179758"/>
            <a:ext cx="0" cy="792250"/>
          </a:xfrm>
          <a:prstGeom prst="straightConnector1">
            <a:avLst/>
          </a:prstGeom>
          <a:ln>
            <a:solidFill>
              <a:srgbClr val="2526BC"/>
            </a:solidFill>
            <a:headEnd/>
            <a:tailEnd type="arrow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pic>
        <p:nvPicPr>
          <p:cNvPr id="13" name="Picture 4" descr="DSCN26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0" t="18509" r="23856" b="38440"/>
          <a:stretch>
            <a:fillRect/>
          </a:stretch>
        </p:blipFill>
        <p:spPr bwMode="auto">
          <a:xfrm>
            <a:off x="256674" y="3379098"/>
            <a:ext cx="2027583" cy="120153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4" name="Rectangle 13"/>
          <p:cNvSpPr/>
          <p:nvPr/>
        </p:nvSpPr>
        <p:spPr>
          <a:xfrm>
            <a:off x="6467822" y="2355391"/>
            <a:ext cx="5387295" cy="41549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AU" altLang="en-US" sz="2400" b="1" dirty="0" err="1">
                <a:solidFill>
                  <a:schemeClr val="tx1"/>
                </a:solidFill>
                <a:latin typeface="Calibri Bold"/>
                <a:ea typeface="Comic Sans MS" charset="0"/>
                <a:cs typeface="Comic Sans MS" charset="0"/>
              </a:rPr>
              <a:t>Conization</a:t>
            </a:r>
            <a:r>
              <a:rPr lang="tr-TR" altLang="en-US" sz="2400" b="1" dirty="0">
                <a:solidFill>
                  <a:schemeClr val="tx1"/>
                </a:solidFill>
                <a:latin typeface="Calibri Bold"/>
                <a:ea typeface="Comic Sans MS" charset="0"/>
                <a:cs typeface="Comic Sans MS" charset="0"/>
              </a:rPr>
              <a:t> &lt; 10 mm</a:t>
            </a:r>
          </a:p>
          <a:p>
            <a:pPr algn="ctr"/>
            <a:endParaRPr lang="en-AU" altLang="en-US" sz="2400" b="1" dirty="0">
              <a:solidFill>
                <a:schemeClr val="tx1"/>
              </a:solidFill>
              <a:latin typeface="Calibri Bold"/>
              <a:ea typeface="Comic Sans MS" charset="0"/>
              <a:cs typeface="Comic Sans MS" charset="0"/>
            </a:endParaRPr>
          </a:p>
          <a:p>
            <a:pPr algn="ctr"/>
            <a:r>
              <a:rPr lang="en-AU" altLang="en-US" sz="2400" b="1" dirty="0">
                <a:solidFill>
                  <a:schemeClr val="tx1"/>
                </a:solidFill>
                <a:latin typeface="Calibri Bold"/>
                <a:ea typeface="Comic Sans MS" charset="0"/>
                <a:cs typeface="Comic Sans MS" charset="0"/>
              </a:rPr>
              <a:t>Does not affect fertility potential</a:t>
            </a:r>
          </a:p>
          <a:p>
            <a:pPr algn="ctr"/>
            <a:endParaRPr lang="en-AU" altLang="en-US" sz="2400" b="1" dirty="0">
              <a:solidFill>
                <a:schemeClr val="tx1"/>
              </a:solidFill>
              <a:latin typeface="Calibri Bold"/>
              <a:ea typeface="Comic Sans MS" charset="0"/>
              <a:cs typeface="Comic Sans MS" charset="0"/>
            </a:endParaRPr>
          </a:p>
          <a:p>
            <a:pPr algn="ctr"/>
            <a:r>
              <a:rPr lang="en-AU" altLang="en-US" sz="2400" b="1" dirty="0">
                <a:solidFill>
                  <a:schemeClr val="tx1"/>
                </a:solidFill>
                <a:latin typeface="Calibri Bold"/>
                <a:ea typeface="Comic Sans MS" charset="0"/>
                <a:cs typeface="Comic Sans MS" charset="0"/>
              </a:rPr>
              <a:t>Increase risk of </a:t>
            </a:r>
          </a:p>
          <a:p>
            <a:pPr algn="ctr"/>
            <a:endParaRPr lang="en-AU" altLang="en-US" sz="2400" b="1" dirty="0">
              <a:solidFill>
                <a:schemeClr val="tx1"/>
              </a:solidFill>
              <a:latin typeface="Calibri Bold"/>
              <a:ea typeface="Comic Sans MS" charset="0"/>
              <a:cs typeface="Comic Sans MS" charset="0"/>
            </a:endParaRPr>
          </a:p>
          <a:p>
            <a:pPr algn="ctr"/>
            <a:r>
              <a:rPr lang="en-AU" altLang="en-US" sz="2400" b="1" dirty="0">
                <a:solidFill>
                  <a:schemeClr val="tx1"/>
                </a:solidFill>
                <a:latin typeface="Calibri Bold"/>
                <a:ea typeface="Comic Sans MS" charset="0"/>
                <a:cs typeface="Comic Sans MS" charset="0"/>
              </a:rPr>
              <a:t>PTD</a:t>
            </a:r>
          </a:p>
          <a:p>
            <a:pPr algn="ctr"/>
            <a:endParaRPr lang="en-AU" altLang="en-US" sz="2400" b="1" dirty="0">
              <a:solidFill>
                <a:schemeClr val="tx1"/>
              </a:solidFill>
              <a:latin typeface="Calibri Bold"/>
              <a:ea typeface="Comic Sans MS" charset="0"/>
              <a:cs typeface="Comic Sans MS" charset="0"/>
            </a:endParaRPr>
          </a:p>
          <a:p>
            <a:pPr algn="ctr"/>
            <a:r>
              <a:rPr lang="en-AU" altLang="en-US" sz="2400" b="1" dirty="0">
                <a:solidFill>
                  <a:schemeClr val="tx1"/>
                </a:solidFill>
                <a:latin typeface="Calibri Bold"/>
                <a:ea typeface="Comic Sans MS" charset="0"/>
                <a:cs typeface="Comic Sans MS" charset="0"/>
              </a:rPr>
              <a:t>PROM</a:t>
            </a:r>
          </a:p>
          <a:p>
            <a:pPr algn="ctr"/>
            <a:endParaRPr lang="en-AU" altLang="en-US" sz="2400" b="1" dirty="0">
              <a:solidFill>
                <a:schemeClr val="tx1"/>
              </a:solidFill>
              <a:latin typeface="Calibri Bold"/>
              <a:ea typeface="Comic Sans MS" charset="0"/>
              <a:cs typeface="Comic Sans MS" charset="0"/>
            </a:endParaRPr>
          </a:p>
          <a:p>
            <a:pPr algn="ctr"/>
            <a:r>
              <a:rPr lang="en-AU" altLang="en-US" sz="2400" b="1" dirty="0">
                <a:solidFill>
                  <a:schemeClr val="tx1"/>
                </a:solidFill>
                <a:latin typeface="Calibri Bold"/>
                <a:ea typeface="Comic Sans MS" charset="0"/>
                <a:cs typeface="Comic Sans MS" charset="0"/>
              </a:rPr>
              <a:t>Operative delivery</a:t>
            </a:r>
          </a:p>
        </p:txBody>
      </p:sp>
    </p:spTree>
    <p:extLst>
      <p:ext uri="{BB962C8B-B14F-4D97-AF65-F5344CB8AC3E}">
        <p14:creationId xmlns:p14="http://schemas.microsoft.com/office/powerpoint/2010/main" val="3397720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14400" y="-63541"/>
            <a:ext cx="10287000" cy="22098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mic Sans MS"/>
                <a:ea typeface="+mj-ea"/>
                <a:cs typeface="+mj-cs"/>
              </a:defRPr>
            </a:lvl1pPr>
          </a:lstStyle>
          <a:p>
            <a:pPr>
              <a:lnSpc>
                <a:spcPct val="105000"/>
              </a:lnSpc>
            </a:pPr>
            <a:r>
              <a:rPr lang="en-AU" altLang="en-US" sz="3200" b="1" dirty="0">
                <a:solidFill>
                  <a:srgbClr val="C00000"/>
                </a:solidFill>
                <a:latin typeface="Calibri Bold"/>
                <a:ea typeface="Comic Sans MS" charset="0"/>
                <a:cs typeface="Comic Sans MS" charset="0"/>
              </a:rPr>
              <a:t>F</a:t>
            </a:r>
            <a:r>
              <a:rPr lang="tr-TR" altLang="en-US" sz="3200" b="1" dirty="0" err="1">
                <a:solidFill>
                  <a:srgbClr val="C00000"/>
                </a:solidFill>
                <a:latin typeface="Calibri Bold"/>
                <a:ea typeface="Comic Sans MS" charset="0"/>
                <a:cs typeface="Comic Sans MS" charset="0"/>
              </a:rPr>
              <a:t>ertility</a:t>
            </a:r>
            <a:r>
              <a:rPr lang="tr-TR" altLang="en-US" sz="3200" b="1" dirty="0">
                <a:solidFill>
                  <a:srgbClr val="C00000"/>
                </a:solidFill>
                <a:latin typeface="Calibri Bold"/>
                <a:ea typeface="Comic Sans MS" charset="0"/>
                <a:cs typeface="Comic Sans MS" charset="0"/>
              </a:rPr>
              <a:t> </a:t>
            </a:r>
            <a:r>
              <a:rPr lang="tr-TR" altLang="en-US" sz="3200" b="1" dirty="0" err="1">
                <a:solidFill>
                  <a:srgbClr val="C00000"/>
                </a:solidFill>
                <a:latin typeface="Calibri Bold"/>
                <a:ea typeface="Comic Sans MS" charset="0"/>
                <a:cs typeface="Comic Sans MS" charset="0"/>
              </a:rPr>
              <a:t>Sparing</a:t>
            </a:r>
            <a:r>
              <a:rPr lang="tr-TR" altLang="en-US" sz="3200" b="1" dirty="0">
                <a:solidFill>
                  <a:srgbClr val="C00000"/>
                </a:solidFill>
                <a:latin typeface="Calibri Bold"/>
                <a:ea typeface="Comic Sans MS" charset="0"/>
                <a:cs typeface="Comic Sans MS" charset="0"/>
              </a:rPr>
              <a:t> </a:t>
            </a:r>
            <a:r>
              <a:rPr lang="tr-TR" altLang="en-US" sz="3200" b="1" dirty="0" err="1">
                <a:solidFill>
                  <a:srgbClr val="C00000"/>
                </a:solidFill>
                <a:latin typeface="Calibri Bold"/>
                <a:ea typeface="Comic Sans MS" charset="0"/>
                <a:cs typeface="Comic Sans MS" charset="0"/>
              </a:rPr>
              <a:t>Surgery</a:t>
            </a:r>
            <a:r>
              <a:rPr lang="tr-TR" altLang="en-US" sz="3200" b="1" dirty="0">
                <a:solidFill>
                  <a:srgbClr val="C00000"/>
                </a:solidFill>
                <a:latin typeface="Calibri Bold"/>
                <a:ea typeface="Comic Sans MS" charset="0"/>
                <a:cs typeface="Comic Sans MS" charset="0"/>
              </a:rPr>
              <a:t> </a:t>
            </a:r>
          </a:p>
          <a:p>
            <a:pPr>
              <a:lnSpc>
                <a:spcPct val="105000"/>
              </a:lnSpc>
            </a:pPr>
            <a:r>
              <a:rPr lang="en-AU" altLang="en-US" sz="3200" b="1" dirty="0">
                <a:solidFill>
                  <a:srgbClr val="C00000"/>
                </a:solidFill>
                <a:latin typeface="Calibri Bold"/>
                <a:ea typeface="Comic Sans MS" charset="0"/>
                <a:cs typeface="Comic Sans MS" charset="0"/>
              </a:rPr>
              <a:t>in</a:t>
            </a:r>
            <a:r>
              <a:rPr lang="tr-TR" altLang="en-US" sz="3200" b="1" dirty="0">
                <a:solidFill>
                  <a:srgbClr val="C00000"/>
                </a:solidFill>
                <a:latin typeface="Calibri Bold"/>
                <a:ea typeface="Comic Sans MS" charset="0"/>
                <a:cs typeface="Comic Sans MS" charset="0"/>
              </a:rPr>
              <a:t> </a:t>
            </a:r>
            <a:r>
              <a:rPr lang="en-AU" altLang="en-US" sz="3200" b="1" dirty="0">
                <a:solidFill>
                  <a:srgbClr val="C00000"/>
                </a:solidFill>
                <a:latin typeface="Calibri Bold"/>
                <a:ea typeface="Comic Sans MS" charset="0"/>
                <a:cs typeface="Comic Sans MS" charset="0"/>
              </a:rPr>
              <a:t>Early-Stage Cervical Cancer</a:t>
            </a:r>
            <a:br>
              <a:rPr lang="en-AU" altLang="en-US" sz="3200" b="1" dirty="0">
                <a:solidFill>
                  <a:srgbClr val="C00000"/>
                </a:solidFill>
                <a:latin typeface="Calibri Bold"/>
                <a:ea typeface="Comic Sans MS" charset="0"/>
                <a:cs typeface="Comic Sans MS" charset="0"/>
              </a:rPr>
            </a:br>
            <a:r>
              <a:rPr lang="en-AU" altLang="en-US" sz="2000" b="1" dirty="0">
                <a:solidFill>
                  <a:srgbClr val="2526BC"/>
                </a:solidFill>
                <a:latin typeface="Calibri Bold"/>
                <a:ea typeface="Comic Sans MS" charset="0"/>
                <a:cs typeface="Comic Sans MS" charset="0"/>
              </a:rPr>
              <a:t>Stage I</a:t>
            </a:r>
            <a:r>
              <a:rPr lang="tr-TR" altLang="en-US" sz="2000" b="1" dirty="0">
                <a:solidFill>
                  <a:srgbClr val="2526BC"/>
                </a:solidFill>
                <a:latin typeface="Calibri Bold"/>
                <a:ea typeface="Comic Sans MS" charset="0"/>
                <a:cs typeface="Comic Sans MS" charset="0"/>
              </a:rPr>
              <a:t>A1 (LVS +)</a:t>
            </a:r>
            <a:br>
              <a:rPr lang="tr-TR" altLang="en-US" sz="2000" b="1" dirty="0">
                <a:solidFill>
                  <a:srgbClr val="2526BC"/>
                </a:solidFill>
                <a:latin typeface="Calibri Bold"/>
                <a:ea typeface="Comic Sans MS" charset="0"/>
                <a:cs typeface="Comic Sans MS" charset="0"/>
              </a:rPr>
            </a:br>
            <a:r>
              <a:rPr lang="tr-TR" altLang="en-US" sz="2000" b="1" dirty="0" err="1">
                <a:solidFill>
                  <a:srgbClr val="2526BC"/>
                </a:solidFill>
                <a:latin typeface="Calibri Bold"/>
                <a:ea typeface="Comic Sans MS" charset="0"/>
                <a:cs typeface="Comic Sans MS" charset="0"/>
              </a:rPr>
              <a:t>Stage</a:t>
            </a:r>
            <a:r>
              <a:rPr lang="tr-TR" altLang="en-US" sz="2000" b="1" dirty="0">
                <a:solidFill>
                  <a:srgbClr val="2526BC"/>
                </a:solidFill>
                <a:latin typeface="Calibri Bold"/>
                <a:ea typeface="Comic Sans MS" charset="0"/>
                <a:cs typeface="Comic Sans MS" charset="0"/>
              </a:rPr>
              <a:t> IA2 (LVS </a:t>
            </a:r>
            <a:r>
              <a:rPr lang="tr-TR" altLang="en-US" sz="2000" b="1" dirty="0">
                <a:solidFill>
                  <a:srgbClr val="2526BC"/>
                </a:solidFill>
                <a:latin typeface="Calibri Bold"/>
                <a:ea typeface="Comic Sans MS" charset="0"/>
                <a:cs typeface="Comic Sans MS" charset="0"/>
                <a:sym typeface="Symbol" charset="2"/>
              </a:rPr>
              <a:t>)</a:t>
            </a:r>
            <a:br>
              <a:rPr lang="tr-TR" altLang="en-US" sz="2000" b="1" dirty="0">
                <a:solidFill>
                  <a:srgbClr val="2526BC"/>
                </a:solidFill>
                <a:latin typeface="Calibri Bold"/>
                <a:ea typeface="Comic Sans MS" charset="0"/>
                <a:cs typeface="Comic Sans MS" charset="0"/>
              </a:rPr>
            </a:br>
            <a:r>
              <a:rPr lang="tr-TR" altLang="en-US" sz="2000" b="1" dirty="0" err="1">
                <a:solidFill>
                  <a:srgbClr val="2526BC"/>
                </a:solidFill>
                <a:latin typeface="Calibri Bold"/>
                <a:ea typeface="Comic Sans MS" charset="0"/>
                <a:cs typeface="Comic Sans MS" charset="0"/>
              </a:rPr>
              <a:t>Stage</a:t>
            </a:r>
            <a:r>
              <a:rPr lang="tr-TR" altLang="en-US" sz="2000" b="1" dirty="0">
                <a:solidFill>
                  <a:srgbClr val="2526BC"/>
                </a:solidFill>
                <a:latin typeface="Calibri Bold"/>
                <a:ea typeface="Comic Sans MS" charset="0"/>
                <a:cs typeface="Comic Sans MS" charset="0"/>
              </a:rPr>
              <a:t> IB-IIA (</a:t>
            </a:r>
            <a:r>
              <a:rPr lang="tr-TR" altLang="en-US" sz="2000" b="1" dirty="0">
                <a:solidFill>
                  <a:srgbClr val="2526BC"/>
                </a:solidFill>
                <a:latin typeface="Calibri Bold"/>
                <a:ea typeface="Comic Sans MS" charset="0"/>
                <a:cs typeface="Comic Sans MS" charset="0"/>
                <a:sym typeface="Symbol" charset="2"/>
              </a:rPr>
              <a:t>2cm)</a:t>
            </a:r>
            <a:endParaRPr lang="en-AU" altLang="en-US" sz="2000" b="1" dirty="0">
              <a:solidFill>
                <a:srgbClr val="2526BC"/>
              </a:solidFill>
              <a:latin typeface="Calibri Bold"/>
              <a:ea typeface="Comic Sans MS" charset="0"/>
              <a:cs typeface="Comic Sans MS" charset="0"/>
              <a:sym typeface="Symbol" charset="2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658060" y="2360301"/>
            <a:ext cx="2336346" cy="4591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Ctr="1">
            <a:spAutoFit/>
          </a:bodyPr>
          <a:lstStyle/>
          <a:p>
            <a:pPr>
              <a:buFontTx/>
              <a:buNone/>
            </a:pPr>
            <a:r>
              <a:rPr lang="en-AU" altLang="en-US" sz="2400" b="1" dirty="0">
                <a:latin typeface="Calibri Bold"/>
                <a:ea typeface="Comic Sans MS" charset="0"/>
                <a:cs typeface="Comic Sans MS" charset="0"/>
                <a:sym typeface="Symbol" charset="2"/>
              </a:rPr>
              <a:t>Desire of fertility</a:t>
            </a:r>
            <a:endParaRPr lang="en-AU" altLang="en-US" sz="2400" b="1" dirty="0">
              <a:latin typeface="Calibri Bold"/>
              <a:ea typeface="Comic Sans MS" charset="0"/>
              <a:cs typeface="Comic Sans MS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472399" y="3402155"/>
            <a:ext cx="3164650" cy="82843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Ctr="1">
            <a:spAutoFit/>
          </a:bodyPr>
          <a:lstStyle/>
          <a:p>
            <a:pPr algn="ctr">
              <a:buFontTx/>
              <a:buNone/>
            </a:pPr>
            <a:r>
              <a:rPr lang="en-AU" altLang="en-US" sz="2400" b="1" dirty="0">
                <a:latin typeface="Calibri Bold"/>
                <a:ea typeface="Comic Sans MS" charset="0"/>
                <a:cs typeface="Comic Sans MS" charset="0"/>
                <a:sym typeface="Symbol" charset="2"/>
              </a:rPr>
              <a:t>Lymph</a:t>
            </a:r>
            <a:r>
              <a:rPr lang="tr-TR" altLang="en-US" sz="2400" b="1" dirty="0">
                <a:latin typeface="Calibri Bold"/>
                <a:ea typeface="Comic Sans MS" charset="0"/>
                <a:cs typeface="Comic Sans MS" charset="0"/>
                <a:sym typeface="Symbol" charset="2"/>
              </a:rPr>
              <a:t> </a:t>
            </a:r>
            <a:r>
              <a:rPr lang="tr-TR" altLang="en-US" sz="2400" b="1" dirty="0" err="1">
                <a:latin typeface="Calibri Bold"/>
                <a:ea typeface="Comic Sans MS" charset="0"/>
                <a:cs typeface="Comic Sans MS" charset="0"/>
                <a:sym typeface="Symbol" charset="2"/>
              </a:rPr>
              <a:t>Node</a:t>
            </a:r>
            <a:r>
              <a:rPr lang="tr-TR" altLang="en-US" sz="2400" b="1" dirty="0">
                <a:latin typeface="Calibri Bold"/>
                <a:ea typeface="Comic Sans MS" charset="0"/>
                <a:cs typeface="Comic Sans MS" charset="0"/>
                <a:sym typeface="Symbol" charset="2"/>
              </a:rPr>
              <a:t> </a:t>
            </a:r>
            <a:r>
              <a:rPr lang="tr-TR" altLang="en-US" sz="2400" b="1" dirty="0" err="1">
                <a:latin typeface="Calibri Bold"/>
                <a:ea typeface="Comic Sans MS" charset="0"/>
                <a:cs typeface="Comic Sans MS" charset="0"/>
                <a:sym typeface="Symbol" charset="2"/>
              </a:rPr>
              <a:t>Dissection</a:t>
            </a:r>
            <a:endParaRPr lang="en-AU" altLang="en-US" sz="2400" b="1" dirty="0">
              <a:latin typeface="Calibri Bold"/>
              <a:ea typeface="Comic Sans MS" charset="0"/>
              <a:cs typeface="Comic Sans MS" charset="0"/>
              <a:sym typeface="Symbol" charset="2"/>
            </a:endParaRPr>
          </a:p>
          <a:p>
            <a:pPr algn="ctr">
              <a:buFontTx/>
              <a:buNone/>
            </a:pPr>
            <a:r>
              <a:rPr lang="en-AU" altLang="en-US" sz="2400" b="1" dirty="0">
                <a:latin typeface="Calibri Bold"/>
                <a:ea typeface="Comic Sans MS" charset="0"/>
                <a:cs typeface="Comic Sans MS" charset="0"/>
                <a:sym typeface="Symbol" charset="2"/>
              </a:rPr>
              <a:t>(L/S, L/T)</a:t>
            </a:r>
            <a:endParaRPr lang="en-AU" altLang="en-US" sz="2400" b="1" dirty="0">
              <a:latin typeface="Calibri Bold"/>
              <a:ea typeface="Comic Sans MS" charset="0"/>
              <a:cs typeface="Comic Sans MS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398588" y="4508500"/>
            <a:ext cx="1600200" cy="4591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Ctr="1">
            <a:spAutoFit/>
          </a:bodyPr>
          <a:lstStyle/>
          <a:p>
            <a:pPr>
              <a:buFontTx/>
              <a:buNone/>
            </a:pPr>
            <a:r>
              <a:rPr lang="en-AU" altLang="en-US" sz="2400" b="1" dirty="0">
                <a:latin typeface="Calibri Bold"/>
                <a:ea typeface="Comic Sans MS" charset="0"/>
                <a:cs typeface="Comic Sans MS" charset="0"/>
                <a:sym typeface="Symbol" charset="2"/>
              </a:rPr>
              <a:t>Node (-)</a:t>
            </a:r>
            <a:endParaRPr lang="en-AU" altLang="en-US" sz="2400" b="1" dirty="0">
              <a:latin typeface="Calibri Bold"/>
              <a:ea typeface="Comic Sans MS" charset="0"/>
              <a:cs typeface="Comic Sans MS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9179718" y="4563583"/>
            <a:ext cx="1525588" cy="4591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Ctr="1">
            <a:spAutoFit/>
          </a:bodyPr>
          <a:lstStyle/>
          <a:p>
            <a:pPr>
              <a:buFontTx/>
              <a:buNone/>
            </a:pPr>
            <a:r>
              <a:rPr lang="en-AU" altLang="en-US" sz="2400" b="1" dirty="0">
                <a:latin typeface="Calibri Bold"/>
                <a:ea typeface="Comic Sans MS" charset="0"/>
                <a:cs typeface="Comic Sans MS" charset="0"/>
                <a:sym typeface="Symbol" charset="2"/>
              </a:rPr>
              <a:t>Node (+)</a:t>
            </a:r>
            <a:endParaRPr lang="en-AU" altLang="en-US" sz="2400" b="1" dirty="0">
              <a:latin typeface="Calibri Bold"/>
              <a:ea typeface="Comic Sans MS" charset="0"/>
              <a:cs typeface="Comic Sans MS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44834" y="6163554"/>
            <a:ext cx="3507707" cy="4591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88" tIns="44450" rIns="90488" bIns="44450" anchorCtr="1">
            <a:spAutoFit/>
          </a:bodyPr>
          <a:lstStyle/>
          <a:p>
            <a:r>
              <a:rPr lang="tr-TR" altLang="en-US" sz="2400" b="1" dirty="0" err="1">
                <a:solidFill>
                  <a:srgbClr val="FF0000"/>
                </a:solidFill>
                <a:latin typeface="Calibri Bold"/>
                <a:ea typeface="Comic Sans MS" charset="0"/>
                <a:cs typeface="Comic Sans MS" charset="0"/>
              </a:rPr>
              <a:t>Radical</a:t>
            </a:r>
            <a:r>
              <a:rPr lang="tr-TR" altLang="en-US" sz="2400" b="1" dirty="0">
                <a:solidFill>
                  <a:srgbClr val="FF0000"/>
                </a:solidFill>
                <a:latin typeface="Calibri Bold"/>
                <a:ea typeface="Comic Sans MS" charset="0"/>
                <a:cs typeface="Comic Sans MS" charset="0"/>
              </a:rPr>
              <a:t> </a:t>
            </a:r>
            <a:r>
              <a:rPr lang="tr-TR" altLang="en-US" sz="2400" b="1" dirty="0" err="1">
                <a:solidFill>
                  <a:srgbClr val="FF0000"/>
                </a:solidFill>
                <a:latin typeface="Calibri Bold"/>
                <a:ea typeface="Comic Sans MS" charset="0"/>
                <a:cs typeface="Comic Sans MS" charset="0"/>
              </a:rPr>
              <a:t>Trachelectomy</a:t>
            </a:r>
            <a:endParaRPr lang="en-US" sz="2400" b="1" dirty="0">
              <a:latin typeface="Calibri Bold"/>
              <a:ea typeface="Comic Sans MS" charset="0"/>
              <a:cs typeface="Comic Sans MS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9104312" y="5533387"/>
            <a:ext cx="1676400" cy="4591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Ctr="1">
            <a:spAutoFit/>
          </a:bodyPr>
          <a:lstStyle/>
          <a:p>
            <a:pPr>
              <a:buFontTx/>
              <a:buNone/>
            </a:pPr>
            <a:r>
              <a:rPr lang="en-AU" altLang="en-US" sz="2400" b="1" dirty="0">
                <a:latin typeface="Calibri Bold"/>
                <a:ea typeface="Comic Sans MS" charset="0"/>
                <a:cs typeface="Comic Sans MS" charset="0"/>
                <a:sym typeface="Symbol" charset="2"/>
              </a:rPr>
              <a:t>RT</a:t>
            </a:r>
            <a:endParaRPr lang="en-AU" altLang="en-US" sz="2400" b="1" dirty="0">
              <a:latin typeface="Calibri Bold"/>
              <a:ea typeface="Comic Sans MS" charset="0"/>
              <a:cs typeface="Comic Sans MS" charset="0"/>
            </a:endParaRPr>
          </a:p>
        </p:txBody>
      </p:sp>
      <p:cxnSp>
        <p:nvCxnSpPr>
          <p:cNvPr id="9" name="AutoShape 22"/>
          <p:cNvCxnSpPr>
            <a:cxnSpLocks noChangeShapeType="1"/>
          </p:cNvCxnSpPr>
          <p:nvPr/>
        </p:nvCxnSpPr>
        <p:spPr bwMode="auto">
          <a:xfrm>
            <a:off x="6054725" y="2843355"/>
            <a:ext cx="3175" cy="542925"/>
          </a:xfrm>
          <a:prstGeom prst="straightConnector1">
            <a:avLst/>
          </a:prstGeom>
          <a:noFill/>
          <a:ln w="63500">
            <a:solidFill>
              <a:schemeClr val="tx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AutoShape 23"/>
          <p:cNvCxnSpPr>
            <a:cxnSpLocks noChangeShapeType="1"/>
            <a:stCxn id="4" idx="1"/>
            <a:endCxn id="5" idx="0"/>
          </p:cNvCxnSpPr>
          <p:nvPr/>
        </p:nvCxnSpPr>
        <p:spPr bwMode="auto">
          <a:xfrm flipH="1">
            <a:off x="2198688" y="3816371"/>
            <a:ext cx="2273711" cy="692129"/>
          </a:xfrm>
          <a:prstGeom prst="straightConnector1">
            <a:avLst/>
          </a:prstGeom>
          <a:noFill/>
          <a:ln w="63500">
            <a:solidFill>
              <a:schemeClr val="tx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AutoShape 24"/>
          <p:cNvCxnSpPr>
            <a:cxnSpLocks noChangeShapeType="1"/>
            <a:stCxn id="4" idx="3"/>
            <a:endCxn id="6" idx="0"/>
          </p:cNvCxnSpPr>
          <p:nvPr/>
        </p:nvCxnSpPr>
        <p:spPr bwMode="auto">
          <a:xfrm>
            <a:off x="7637049" y="3816371"/>
            <a:ext cx="2305463" cy="747212"/>
          </a:xfrm>
          <a:prstGeom prst="straightConnector1">
            <a:avLst/>
          </a:prstGeom>
          <a:noFill/>
          <a:ln w="63500">
            <a:solidFill>
              <a:schemeClr val="tx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AutoShape 25"/>
          <p:cNvCxnSpPr>
            <a:cxnSpLocks noChangeShapeType="1"/>
            <a:endCxn id="7" idx="0"/>
          </p:cNvCxnSpPr>
          <p:nvPr/>
        </p:nvCxnSpPr>
        <p:spPr bwMode="auto">
          <a:xfrm flipH="1">
            <a:off x="2198688" y="4973638"/>
            <a:ext cx="1" cy="1189916"/>
          </a:xfrm>
          <a:prstGeom prst="straightConnector1">
            <a:avLst/>
          </a:prstGeom>
          <a:noFill/>
          <a:ln w="63500">
            <a:solidFill>
              <a:schemeClr val="tx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AutoShape 26"/>
          <p:cNvCxnSpPr>
            <a:cxnSpLocks noChangeShapeType="1"/>
          </p:cNvCxnSpPr>
          <p:nvPr/>
        </p:nvCxnSpPr>
        <p:spPr bwMode="auto">
          <a:xfrm flipH="1">
            <a:off x="9934122" y="5068533"/>
            <a:ext cx="7938" cy="500063"/>
          </a:xfrm>
          <a:prstGeom prst="straightConnector1">
            <a:avLst/>
          </a:prstGeom>
          <a:noFill/>
          <a:ln w="63500">
            <a:solidFill>
              <a:schemeClr val="tx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Rectangle 27"/>
          <p:cNvSpPr>
            <a:spLocks noChangeArrowheads="1"/>
          </p:cNvSpPr>
          <p:nvPr/>
        </p:nvSpPr>
        <p:spPr bwMode="auto">
          <a:xfrm>
            <a:off x="4447265" y="4670517"/>
            <a:ext cx="2894063" cy="459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Ctr="1">
            <a:spAutoFit/>
          </a:bodyPr>
          <a:lstStyle/>
          <a:p>
            <a:pPr>
              <a:buFontTx/>
              <a:buNone/>
            </a:pPr>
            <a:r>
              <a:rPr lang="tr-TR" altLang="en-US" sz="2400" b="1" dirty="0" err="1">
                <a:solidFill>
                  <a:srgbClr val="FF0000"/>
                </a:solidFill>
                <a:latin typeface="Calibri Bold"/>
                <a:ea typeface="Comic Sans MS" charset="0"/>
                <a:cs typeface="Comic Sans MS" charset="0"/>
                <a:sym typeface="Symbol" charset="2"/>
              </a:rPr>
              <a:t>Sentinel</a:t>
            </a:r>
            <a:r>
              <a:rPr lang="tr-TR" altLang="en-US" sz="2400" b="1" dirty="0">
                <a:solidFill>
                  <a:srgbClr val="FF0000"/>
                </a:solidFill>
                <a:latin typeface="Calibri Bold"/>
                <a:ea typeface="Comic Sans MS" charset="0"/>
                <a:cs typeface="Comic Sans MS" charset="0"/>
                <a:sym typeface="Symbol" charset="2"/>
              </a:rPr>
              <a:t> </a:t>
            </a:r>
            <a:r>
              <a:rPr lang="tr-TR" altLang="en-US" sz="2400" b="1" dirty="0" err="1">
                <a:solidFill>
                  <a:srgbClr val="FF0000"/>
                </a:solidFill>
                <a:latin typeface="Calibri Bold"/>
                <a:ea typeface="Comic Sans MS" charset="0"/>
                <a:cs typeface="Comic Sans MS" charset="0"/>
                <a:sym typeface="Symbol" charset="2"/>
              </a:rPr>
              <a:t>Lymph</a:t>
            </a:r>
            <a:r>
              <a:rPr lang="tr-TR" altLang="en-US" sz="2400" b="1" dirty="0">
                <a:solidFill>
                  <a:srgbClr val="FF0000"/>
                </a:solidFill>
                <a:latin typeface="Calibri Bold"/>
                <a:ea typeface="Comic Sans MS" charset="0"/>
                <a:cs typeface="Comic Sans MS" charset="0"/>
                <a:sym typeface="Symbol" charset="2"/>
              </a:rPr>
              <a:t> </a:t>
            </a:r>
            <a:r>
              <a:rPr lang="tr-TR" altLang="en-US" sz="2400" b="1" dirty="0" err="1">
                <a:solidFill>
                  <a:srgbClr val="FF0000"/>
                </a:solidFill>
                <a:latin typeface="Calibri Bold"/>
                <a:ea typeface="Comic Sans MS" charset="0"/>
                <a:cs typeface="Comic Sans MS" charset="0"/>
                <a:sym typeface="Symbol" charset="2"/>
              </a:rPr>
              <a:t>Node</a:t>
            </a:r>
            <a:endParaRPr lang="en-US" altLang="en-US" sz="2400" b="1" dirty="0">
              <a:solidFill>
                <a:srgbClr val="FF0000"/>
              </a:solidFill>
              <a:latin typeface="Calibri Bold"/>
              <a:ea typeface="Comic Sans MS" charset="0"/>
              <a:cs typeface="Comic Sans MS" charset="0"/>
              <a:sym typeface="Symbol" charset="2"/>
            </a:endParaRPr>
          </a:p>
        </p:txBody>
      </p:sp>
      <p:sp>
        <p:nvSpPr>
          <p:cNvPr id="15" name="Line 28"/>
          <p:cNvSpPr>
            <a:spLocks noChangeShapeType="1"/>
          </p:cNvSpPr>
          <p:nvPr/>
        </p:nvSpPr>
        <p:spPr bwMode="auto">
          <a:xfrm flipV="1">
            <a:off x="6054724" y="4233674"/>
            <a:ext cx="0" cy="45625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Ctr="1"/>
          <a:lstStyle/>
          <a:p>
            <a:endParaRPr lang="en-US" b="1" dirty="0">
              <a:latin typeface="Calibri Bold"/>
              <a:ea typeface="Comic Sans MS" charset="0"/>
              <a:cs typeface="Comic Sans MS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540" y="5309938"/>
            <a:ext cx="2989141" cy="155684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961083" y="1586003"/>
            <a:ext cx="4195410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Calibri Bold"/>
                <a:cs typeface="Comic Sans MS"/>
              </a:rPr>
              <a:t>Five year survival rate – 96.8%</a:t>
            </a:r>
          </a:p>
          <a:p>
            <a:endParaRPr lang="en-US" sz="2000" b="1" dirty="0">
              <a:latin typeface="Calibri Bold"/>
              <a:cs typeface="Comic Sans MS"/>
            </a:endParaRPr>
          </a:p>
          <a:p>
            <a:r>
              <a:rPr lang="en-US" sz="2000" b="1" dirty="0">
                <a:latin typeface="Calibri Bold"/>
                <a:cs typeface="Comic Sans MS"/>
              </a:rPr>
              <a:t>ART is safe for lesions &lt; 2cm</a:t>
            </a:r>
          </a:p>
          <a:p>
            <a:endParaRPr lang="en-US" sz="2000" b="1" dirty="0">
              <a:latin typeface="Calibri Bold"/>
              <a:cs typeface="Comic Sans MS"/>
            </a:endParaRPr>
          </a:p>
          <a:p>
            <a:r>
              <a:rPr lang="en-US" sz="2000" b="1" dirty="0">
                <a:latin typeface="Calibri Bold"/>
                <a:cs typeface="Comic Sans MS"/>
              </a:rPr>
              <a:t>Post Surgery – IVM or IVF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4589" y="1631857"/>
            <a:ext cx="3727951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Calibri Bold"/>
                <a:ea typeface="Comic Sans MS" charset="0"/>
                <a:cs typeface="Comic Sans MS" charset="0"/>
              </a:rPr>
              <a:t>Intra surgery 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latin typeface="Calibri Bold"/>
                <a:ea typeface="Comic Sans MS" charset="0"/>
                <a:cs typeface="Comic Sans MS" charset="0"/>
              </a:rPr>
              <a:t>Ovarian tissue cryopreservation possible</a:t>
            </a:r>
          </a:p>
        </p:txBody>
      </p:sp>
    </p:spTree>
    <p:extLst>
      <p:ext uri="{BB962C8B-B14F-4D97-AF65-F5344CB8AC3E}">
        <p14:creationId xmlns:p14="http://schemas.microsoft.com/office/powerpoint/2010/main" val="1204922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5847" y="0"/>
            <a:ext cx="4259390" cy="830997"/>
          </a:xfrm>
          <a:prstGeom prst="rect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BE0204"/>
                </a:solidFill>
                <a:latin typeface="Calibri Bold"/>
                <a:cs typeface="Comic Sans MS"/>
              </a:rPr>
              <a:t>Fertility Preservation in Endometrial Carcinoma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63693" y="1074623"/>
            <a:ext cx="2891693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 Bold"/>
                <a:cs typeface="Comic Sans MS"/>
              </a:rPr>
              <a:t>Not a candidate </a:t>
            </a:r>
            <a:r>
              <a:rPr lang="en-US" b="1" dirty="0">
                <a:latin typeface="Calibri Bold"/>
              </a:rPr>
              <a:t>for P4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5476" y="1042358"/>
            <a:ext cx="2426678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 Bold"/>
                <a:cs typeface="Comic Sans MS"/>
              </a:rPr>
              <a:t>Candidate </a:t>
            </a:r>
            <a:r>
              <a:rPr lang="en-US" b="1" dirty="0">
                <a:latin typeface="Calibri Bold"/>
              </a:rPr>
              <a:t>for P4</a:t>
            </a:r>
          </a:p>
          <a:p>
            <a:pPr algn="ctr"/>
            <a:r>
              <a:rPr lang="en-US" b="1" dirty="0">
                <a:latin typeface="Calibri Bold"/>
              </a:rPr>
              <a:t>Stage 1 Grade 1-2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03846" y="2110163"/>
            <a:ext cx="2364154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 Bold"/>
                <a:cs typeface="Comic Sans MS"/>
              </a:rPr>
              <a:t>Surgery cannot be delayed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9847" y="2110163"/>
            <a:ext cx="2657230" cy="64633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 Bold"/>
                <a:cs typeface="Comic Sans MS"/>
              </a:rPr>
              <a:t>Surgery can be delayed for 2 -6 </a:t>
            </a:r>
            <a:r>
              <a:rPr lang="en-US" b="1" dirty="0" err="1">
                <a:latin typeface="Calibri Bold"/>
                <a:cs typeface="Comic Sans MS"/>
              </a:rPr>
              <a:t>wks</a:t>
            </a:r>
            <a:endParaRPr lang="en-US" b="1" dirty="0">
              <a:latin typeface="Calibri Bold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40616" y="3634163"/>
            <a:ext cx="2227385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 Bold"/>
                <a:cs typeface="Comic Sans MS"/>
              </a:rPr>
              <a:t>Surgical staging + hysterectomy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03847" y="5470778"/>
            <a:ext cx="2051539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 Bold"/>
                <a:cs typeface="Comic Sans MS"/>
              </a:rPr>
              <a:t>Ovarian tissue cryopreservation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17539" y="4689239"/>
            <a:ext cx="937847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 Bold"/>
                <a:cs typeface="Comic Sans MS"/>
              </a:rPr>
              <a:t>BSO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39538" y="4689240"/>
            <a:ext cx="12700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 Bold"/>
                <a:cs typeface="Comic Sans MS"/>
              </a:rPr>
              <a:t>Ovaries preserved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15476" y="2286009"/>
            <a:ext cx="2426678" cy="12003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 Bold"/>
                <a:cs typeface="Comic Sans MS"/>
              </a:rPr>
              <a:t>P4 for 3 months followed by D &amp; C with or without hysteroscopy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92923" y="3880383"/>
            <a:ext cx="859692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 Bold"/>
                <a:cs typeface="Comic Sans MS"/>
              </a:rPr>
              <a:t>NED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31847" y="3665982"/>
            <a:ext cx="1778000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 Bold"/>
                <a:cs typeface="Comic Sans MS"/>
              </a:rPr>
              <a:t>Persistence of atypical cells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59000" y="4689239"/>
            <a:ext cx="527539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Calibri Bold"/>
                <a:cs typeface="Comic Sans MS"/>
              </a:rPr>
              <a:t>OI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15476" y="5470778"/>
            <a:ext cx="148883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 Bold"/>
                <a:cs typeface="Comic Sans MS"/>
              </a:rPr>
              <a:t>Attempt Pregnancy</a:t>
            </a:r>
          </a:p>
        </p:txBody>
      </p:sp>
      <p:sp>
        <p:nvSpPr>
          <p:cNvPr id="16" name="Diamond 15"/>
          <p:cNvSpPr/>
          <p:nvPr/>
        </p:nvSpPr>
        <p:spPr>
          <a:xfrm>
            <a:off x="5509847" y="4058313"/>
            <a:ext cx="1524000" cy="1412465"/>
          </a:xfrm>
          <a:prstGeom prst="diamon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 Bold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27079" y="4366074"/>
            <a:ext cx="1406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 Bold"/>
                <a:cs typeface="Comic Sans MS"/>
              </a:rPr>
              <a:t>IVF –</a:t>
            </a:r>
          </a:p>
          <a:p>
            <a:pPr algn="ctr"/>
            <a:r>
              <a:rPr lang="en-US" b="1" dirty="0">
                <a:latin typeface="Calibri Bold"/>
                <a:cs typeface="Comic Sans MS"/>
              </a:rPr>
              <a:t>AI + FSH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46777" y="5470778"/>
            <a:ext cx="2129692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 Bold"/>
                <a:cs typeface="Comic Sans MS"/>
              </a:rPr>
              <a:t>Oocyte cryopreservation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15545" y="5486411"/>
            <a:ext cx="2129692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 Bold"/>
                <a:cs typeface="Comic Sans MS"/>
              </a:rPr>
              <a:t>Embryo      cryopreservation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45539" y="6428160"/>
            <a:ext cx="2618154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 Bold"/>
                <a:cs typeface="Comic Sans MS"/>
              </a:rPr>
              <a:t>Gestational Carrier</a:t>
            </a:r>
          </a:p>
        </p:txBody>
      </p:sp>
      <p:cxnSp>
        <p:nvCxnSpPr>
          <p:cNvPr id="22" name="Straight Arrow Connector 21"/>
          <p:cNvCxnSpPr>
            <a:stCxn id="11" idx="2"/>
            <a:endCxn id="12" idx="0"/>
          </p:cNvCxnSpPr>
          <p:nvPr/>
        </p:nvCxnSpPr>
        <p:spPr>
          <a:xfrm flipH="1">
            <a:off x="2422769" y="3486337"/>
            <a:ext cx="506046" cy="394046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2"/>
            <a:endCxn id="13" idx="1"/>
          </p:cNvCxnSpPr>
          <p:nvPr/>
        </p:nvCxnSpPr>
        <p:spPr>
          <a:xfrm>
            <a:off x="2928815" y="3486337"/>
            <a:ext cx="803032" cy="50281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2"/>
          </p:cNvCxnSpPr>
          <p:nvPr/>
        </p:nvCxnSpPr>
        <p:spPr>
          <a:xfrm>
            <a:off x="2422769" y="4280493"/>
            <a:ext cx="0" cy="408746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2"/>
          </p:cNvCxnSpPr>
          <p:nvPr/>
        </p:nvCxnSpPr>
        <p:spPr>
          <a:xfrm>
            <a:off x="2422770" y="5058571"/>
            <a:ext cx="9769" cy="412206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6" idx="1"/>
            <a:endCxn id="15" idx="3"/>
          </p:cNvCxnSpPr>
          <p:nvPr/>
        </p:nvCxnSpPr>
        <p:spPr>
          <a:xfrm flipH="1">
            <a:off x="3204309" y="4764545"/>
            <a:ext cx="2305539" cy="1029398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017" name="Straight Arrow Connector 86016"/>
          <p:cNvCxnSpPr>
            <a:stCxn id="12" idx="2"/>
          </p:cNvCxnSpPr>
          <p:nvPr/>
        </p:nvCxnSpPr>
        <p:spPr>
          <a:xfrm>
            <a:off x="2422769" y="4280493"/>
            <a:ext cx="3087078" cy="408746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020" name="Straight Arrow Connector 86019"/>
          <p:cNvCxnSpPr>
            <a:stCxn id="5" idx="2"/>
          </p:cNvCxnSpPr>
          <p:nvPr/>
        </p:nvCxnSpPr>
        <p:spPr>
          <a:xfrm flipH="1">
            <a:off x="2715849" y="1688688"/>
            <a:ext cx="212966" cy="59732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029" name="Straight Arrow Connector 86028"/>
          <p:cNvCxnSpPr>
            <a:stCxn id="3" idx="2"/>
            <a:endCxn id="7" idx="0"/>
          </p:cNvCxnSpPr>
          <p:nvPr/>
        </p:nvCxnSpPr>
        <p:spPr>
          <a:xfrm flipH="1">
            <a:off x="6838463" y="1443956"/>
            <a:ext cx="2071077" cy="666207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031" name="Straight Arrow Connector 86030"/>
          <p:cNvCxnSpPr>
            <a:stCxn id="3" idx="2"/>
            <a:endCxn id="4" idx="0"/>
          </p:cNvCxnSpPr>
          <p:nvPr/>
        </p:nvCxnSpPr>
        <p:spPr>
          <a:xfrm>
            <a:off x="8909539" y="1443956"/>
            <a:ext cx="576384" cy="666207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033" name="Straight Arrow Connector 86032"/>
          <p:cNvCxnSpPr>
            <a:stCxn id="4" idx="2"/>
          </p:cNvCxnSpPr>
          <p:nvPr/>
        </p:nvCxnSpPr>
        <p:spPr>
          <a:xfrm flipH="1">
            <a:off x="9417539" y="2756493"/>
            <a:ext cx="68385" cy="909488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036" name="Straight Arrow Connector 86035"/>
          <p:cNvCxnSpPr>
            <a:stCxn id="6" idx="2"/>
            <a:endCxn id="10" idx="0"/>
          </p:cNvCxnSpPr>
          <p:nvPr/>
        </p:nvCxnSpPr>
        <p:spPr>
          <a:xfrm flipH="1">
            <a:off x="8274538" y="4280493"/>
            <a:ext cx="1279770" cy="408746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038" name="Straight Arrow Connector 86037"/>
          <p:cNvCxnSpPr>
            <a:stCxn id="6" idx="2"/>
          </p:cNvCxnSpPr>
          <p:nvPr/>
        </p:nvCxnSpPr>
        <p:spPr>
          <a:xfrm>
            <a:off x="9554309" y="4280493"/>
            <a:ext cx="468923" cy="408746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040" name="Straight Arrow Connector 86039"/>
          <p:cNvCxnSpPr>
            <a:stCxn id="9" idx="2"/>
          </p:cNvCxnSpPr>
          <p:nvPr/>
        </p:nvCxnSpPr>
        <p:spPr>
          <a:xfrm>
            <a:off x="9886462" y="5058571"/>
            <a:ext cx="0" cy="412206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042" name="Straight Arrow Connector 86041"/>
          <p:cNvCxnSpPr>
            <a:endCxn id="18" idx="0"/>
          </p:cNvCxnSpPr>
          <p:nvPr/>
        </p:nvCxnSpPr>
        <p:spPr>
          <a:xfrm flipH="1">
            <a:off x="5011624" y="5058571"/>
            <a:ext cx="810839" cy="412206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044" name="Straight Arrow Connector 86043"/>
          <p:cNvCxnSpPr/>
          <p:nvPr/>
        </p:nvCxnSpPr>
        <p:spPr>
          <a:xfrm>
            <a:off x="6604001" y="5058572"/>
            <a:ext cx="722923" cy="427839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047" name="Straight Arrow Connector 86046"/>
          <p:cNvCxnSpPr>
            <a:stCxn id="18" idx="2"/>
            <a:endCxn id="19" idx="0"/>
          </p:cNvCxnSpPr>
          <p:nvPr/>
        </p:nvCxnSpPr>
        <p:spPr>
          <a:xfrm>
            <a:off x="5011624" y="6117108"/>
            <a:ext cx="1142993" cy="31105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049" name="Straight Arrow Connector 86048"/>
          <p:cNvCxnSpPr/>
          <p:nvPr/>
        </p:nvCxnSpPr>
        <p:spPr>
          <a:xfrm flipH="1">
            <a:off x="6076469" y="6132742"/>
            <a:ext cx="1250454" cy="295419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051" name="Straight Arrow Connector 86050"/>
          <p:cNvCxnSpPr>
            <a:stCxn id="13" idx="3"/>
            <a:endCxn id="6" idx="1"/>
          </p:cNvCxnSpPr>
          <p:nvPr/>
        </p:nvCxnSpPr>
        <p:spPr>
          <a:xfrm flipV="1">
            <a:off x="5509847" y="3957329"/>
            <a:ext cx="2930768" cy="31819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052" name="TextBox 86051"/>
          <p:cNvSpPr txBox="1"/>
          <p:nvPr/>
        </p:nvSpPr>
        <p:spPr>
          <a:xfrm>
            <a:off x="8303846" y="6428160"/>
            <a:ext cx="2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solidFill>
                  <a:srgbClr val="008000"/>
                </a:solidFill>
                <a:latin typeface="Calibri Bold"/>
                <a:cs typeface="Comic Sans MS"/>
              </a:rPr>
              <a:t>Fertil</a:t>
            </a:r>
            <a:r>
              <a:rPr lang="en-US" b="1" i="1" dirty="0">
                <a:solidFill>
                  <a:srgbClr val="008000"/>
                </a:solidFill>
                <a:latin typeface="Calibri Bold"/>
                <a:cs typeface="Comic Sans MS"/>
              </a:rPr>
              <a:t>  </a:t>
            </a:r>
            <a:r>
              <a:rPr lang="en-US" b="1" i="1" dirty="0" err="1">
                <a:solidFill>
                  <a:srgbClr val="008000"/>
                </a:solidFill>
                <a:latin typeface="Calibri Bold"/>
                <a:cs typeface="Comic Sans MS"/>
              </a:rPr>
              <a:t>Steril</a:t>
            </a:r>
            <a:r>
              <a:rPr lang="en-US" b="1" i="1" dirty="0">
                <a:solidFill>
                  <a:srgbClr val="008000"/>
                </a:solidFill>
                <a:latin typeface="Calibri Bold"/>
                <a:cs typeface="Comic Sans MS"/>
              </a:rPr>
              <a:t> 2007</a:t>
            </a:r>
          </a:p>
        </p:txBody>
      </p:sp>
      <p:cxnSp>
        <p:nvCxnSpPr>
          <p:cNvPr id="86054" name="Straight Arrow Connector 86053"/>
          <p:cNvCxnSpPr>
            <a:stCxn id="2" idx="2"/>
            <a:endCxn id="5" idx="3"/>
          </p:cNvCxnSpPr>
          <p:nvPr/>
        </p:nvCxnSpPr>
        <p:spPr>
          <a:xfrm flipH="1">
            <a:off x="4142154" y="830997"/>
            <a:ext cx="1973388" cy="534527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056" name="Straight Arrow Connector 86055"/>
          <p:cNvCxnSpPr>
            <a:stCxn id="2" idx="2"/>
            <a:endCxn id="3" idx="1"/>
          </p:cNvCxnSpPr>
          <p:nvPr/>
        </p:nvCxnSpPr>
        <p:spPr>
          <a:xfrm>
            <a:off x="6115542" y="830997"/>
            <a:ext cx="1348151" cy="42829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2"/>
            <a:endCxn id="16" idx="0"/>
          </p:cNvCxnSpPr>
          <p:nvPr/>
        </p:nvCxnSpPr>
        <p:spPr>
          <a:xfrm flipH="1">
            <a:off x="6271848" y="2756494"/>
            <a:ext cx="566615" cy="130181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077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579" y="-271945"/>
            <a:ext cx="10972800" cy="1143000"/>
          </a:xfrm>
        </p:spPr>
        <p:txBody>
          <a:bodyPr>
            <a:normAutofit/>
          </a:bodyPr>
          <a:lstStyle/>
          <a:p>
            <a:pPr algn="ctr"/>
            <a:br>
              <a:rPr lang="en-US" sz="3200" b="1">
                <a:solidFill>
                  <a:srgbClr val="C00000"/>
                </a:solidFill>
              </a:rPr>
            </a:br>
            <a:r>
              <a:rPr lang="en-US" sz="3200" b="1">
                <a:solidFill>
                  <a:srgbClr val="C00000"/>
                </a:solidFill>
              </a:rPr>
              <a:t>Fertility </a:t>
            </a:r>
            <a:r>
              <a:rPr lang="en-US" sz="3200" b="1" dirty="0">
                <a:solidFill>
                  <a:srgbClr val="C00000"/>
                </a:solidFill>
              </a:rPr>
              <a:t>Preservation in Ovarian Cancer</a:t>
            </a:r>
            <a:endParaRPr lang="en-US" sz="32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0" y="740410"/>
          <a:ext cx="12192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16042" y="6257715"/>
            <a:ext cx="12208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2526BC"/>
                </a:solidFill>
                <a:latin typeface="Calibri Bold"/>
                <a:ea typeface="Comic Sans MS" charset="0"/>
                <a:cs typeface="Comic Sans MS" charset="0"/>
              </a:rPr>
              <a:t>Must monitor contralateral ovary by USG and tumor markers regularly</a:t>
            </a:r>
          </a:p>
          <a:p>
            <a:pPr algn="ctr"/>
            <a:r>
              <a:rPr lang="en-US" b="1" dirty="0">
                <a:solidFill>
                  <a:srgbClr val="2526BC"/>
                </a:solidFill>
                <a:latin typeface="Calibri Bold"/>
                <a:ea typeface="Comic Sans MS" charset="0"/>
                <a:cs typeface="Comic Sans MS" charset="0"/>
              </a:rPr>
              <a:t>Once fertility complete             oophorectomy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227879" y="6700340"/>
            <a:ext cx="44143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626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FCC90-AC15-8F46-82B1-D0F867ED3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-258989"/>
            <a:ext cx="10515600" cy="1325563"/>
          </a:xfrm>
        </p:spPr>
        <p:txBody>
          <a:bodyPr>
            <a:normAutofit/>
          </a:bodyPr>
          <a:lstStyle/>
          <a:p>
            <a:pPr algn="ctr"/>
            <a:br>
              <a:rPr lang="en-US" sz="3200" dirty="0">
                <a:solidFill>
                  <a:srgbClr val="C00000"/>
                </a:solidFill>
              </a:rPr>
            </a:br>
            <a:r>
              <a:rPr lang="en-US" sz="3200" dirty="0">
                <a:solidFill>
                  <a:srgbClr val="C00000"/>
                </a:solidFill>
              </a:rPr>
              <a:t>Preserving fertility before Cancer Treatment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D6A0DC9-AB68-6849-A05C-0902A426AF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1953421"/>
              </p:ext>
            </p:extLst>
          </p:nvPr>
        </p:nvGraphicFramePr>
        <p:xfrm>
          <a:off x="537029" y="1066574"/>
          <a:ext cx="1148079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9E96D1-CE3F-8F4E-8B24-146F25B313E4}"/>
              </a:ext>
            </a:extLst>
          </p:cNvPr>
          <p:cNvCxnSpPr>
            <a:cxnSpLocks/>
          </p:cNvCxnSpPr>
          <p:nvPr/>
        </p:nvCxnSpPr>
        <p:spPr>
          <a:xfrm>
            <a:off x="4949371" y="2090057"/>
            <a:ext cx="2627086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0344795-1B13-9D4F-99B0-0BE9D8379E95}"/>
              </a:ext>
            </a:extLst>
          </p:cNvPr>
          <p:cNvCxnSpPr>
            <a:cxnSpLocks/>
          </p:cNvCxnSpPr>
          <p:nvPr/>
        </p:nvCxnSpPr>
        <p:spPr>
          <a:xfrm>
            <a:off x="4963885" y="4172857"/>
            <a:ext cx="2627086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387A799-4807-8C4D-9B0A-F81C0F9BD43E}"/>
              </a:ext>
            </a:extLst>
          </p:cNvPr>
          <p:cNvCxnSpPr>
            <a:cxnSpLocks/>
          </p:cNvCxnSpPr>
          <p:nvPr/>
        </p:nvCxnSpPr>
        <p:spPr>
          <a:xfrm>
            <a:off x="4963885" y="5979886"/>
            <a:ext cx="2627086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A87AA87-06C7-B44D-B036-C4A67CD0619A}"/>
              </a:ext>
            </a:extLst>
          </p:cNvPr>
          <p:cNvSpPr txBox="1"/>
          <p:nvPr/>
        </p:nvSpPr>
        <p:spPr>
          <a:xfrm>
            <a:off x="5442857" y="1291771"/>
            <a:ext cx="1656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rgbClr val="7030A0"/>
                </a:solidFill>
              </a:rPr>
              <a:t>Your risk depends on </a:t>
            </a:r>
            <a:endParaRPr lang="en-IN" b="1" dirty="0">
              <a:solidFill>
                <a:srgbClr val="7030A0"/>
              </a:solidFill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ED70DD-2086-A148-86E0-F341C7D7E748}"/>
              </a:ext>
            </a:extLst>
          </p:cNvPr>
          <p:cNvSpPr txBox="1"/>
          <p:nvPr/>
        </p:nvSpPr>
        <p:spPr>
          <a:xfrm>
            <a:off x="5442857" y="3004457"/>
            <a:ext cx="1843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rgbClr val="7030A0"/>
                </a:solidFill>
              </a:rPr>
              <a:t>Ask for a referral to a reproductive specialist 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A3E6EA-1F42-6041-8263-4F6614C0A506}"/>
              </a:ext>
            </a:extLst>
          </p:cNvPr>
          <p:cNvSpPr txBox="1"/>
          <p:nvPr/>
        </p:nvSpPr>
        <p:spPr>
          <a:xfrm>
            <a:off x="5370285" y="5227592"/>
            <a:ext cx="1509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rgbClr val="7030A0"/>
                </a:solidFill>
              </a:rPr>
              <a:t>Timing is important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537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6A573A2-5D6D-0B46-BF80-558A18E879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1222717"/>
              </p:ext>
            </p:extLst>
          </p:nvPr>
        </p:nvGraphicFramePr>
        <p:xfrm>
          <a:off x="116114" y="153609"/>
          <a:ext cx="12075886" cy="6704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0792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2690552" y="-28018"/>
            <a:ext cx="67770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alibri Bold"/>
              </a:rPr>
              <a:t>Summary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16672" y="1864093"/>
            <a:ext cx="8043332" cy="805847"/>
            <a:chOff x="2705427" y="145603"/>
            <a:chExt cx="4928684" cy="1741289"/>
          </a:xfrm>
          <a:scene3d>
            <a:camera prst="orthographicFront"/>
            <a:lightRig rig="flat" dir="t"/>
          </a:scene3d>
        </p:grpSpPr>
        <p:sp>
          <p:nvSpPr>
            <p:cNvPr id="7" name="Rectangle 6"/>
            <p:cNvSpPr/>
            <p:nvPr/>
          </p:nvSpPr>
          <p:spPr>
            <a:xfrm>
              <a:off x="2705427" y="145603"/>
              <a:ext cx="4928684" cy="1741289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9888944"/>
                <a:satOff val="1055"/>
                <a:lumOff val="-7842"/>
                <a:alphaOff val="0"/>
              </a:schemeClr>
            </a:fillRef>
            <a:effectRef idx="1">
              <a:schemeClr val="accent3">
                <a:hueOff val="9888944"/>
                <a:satOff val="1055"/>
                <a:lumOff val="-7842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2778062" y="420593"/>
              <a:ext cx="4793794" cy="14662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latin typeface="Calibri Bold"/>
                  <a:cs typeface="Comic Sans MS"/>
                </a:rPr>
                <a:t>Patient at risk for treatment induced infertility          </a:t>
              </a:r>
            </a:p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latin typeface="Calibri Bold"/>
                  <a:cs typeface="Comic Sans MS"/>
                </a:rPr>
                <a:t>Patient interested in fertility preservation options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38408" y="673631"/>
            <a:ext cx="7247467" cy="821429"/>
            <a:chOff x="1485304" y="496"/>
            <a:chExt cx="3125390" cy="1875234"/>
          </a:xfrm>
          <a:scene3d>
            <a:camera prst="orthographicFront"/>
            <a:lightRig rig="flat" dir="t"/>
          </a:scene3d>
        </p:grpSpPr>
        <p:sp>
          <p:nvSpPr>
            <p:cNvPr id="10" name="Rectangle 9"/>
            <p:cNvSpPr/>
            <p:nvPr/>
          </p:nvSpPr>
          <p:spPr>
            <a:xfrm>
              <a:off x="1485304" y="496"/>
              <a:ext cx="3125390" cy="1875234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1485304" y="496"/>
              <a:ext cx="3125390" cy="15625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latin typeface="Calibri Bold"/>
                  <a:cs typeface="Comic Sans MS"/>
                </a:rPr>
                <a:t>Assessment of risk for infertility            </a:t>
              </a:r>
            </a:p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latin typeface="Calibri Bold"/>
                  <a:cs typeface="Comic Sans MS"/>
                </a:rPr>
                <a:t>    Communication with patient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13469" y="3140021"/>
            <a:ext cx="8212670" cy="1078998"/>
            <a:chOff x="0" y="-301293"/>
            <a:chExt cx="6096000" cy="3279227"/>
          </a:xfrm>
          <a:scene3d>
            <a:camera prst="orthographicFront"/>
            <a:lightRig rig="flat" dir="t"/>
          </a:scene3d>
        </p:grpSpPr>
        <p:sp>
          <p:nvSpPr>
            <p:cNvPr id="13" name="Rectangle 12"/>
            <p:cNvSpPr/>
            <p:nvPr/>
          </p:nvSpPr>
          <p:spPr>
            <a:xfrm>
              <a:off x="0" y="-301293"/>
              <a:ext cx="6096000" cy="3279227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0" y="1086057"/>
              <a:ext cx="6096000" cy="157655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latin typeface="Calibri Bold"/>
                  <a:cs typeface="Comic Sans MS"/>
                </a:rPr>
                <a:t>Refer to specialist with expertise in fertility preservation methods</a:t>
              </a:r>
            </a:p>
            <a:p>
              <a:pPr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rgbClr val="FF0000"/>
                  </a:solidFill>
                  <a:latin typeface="Calibri Bold"/>
                  <a:cs typeface="Comic Sans MS"/>
                </a:rPr>
                <a:t>Eligible for fertility preservation</a:t>
              </a:r>
            </a:p>
            <a:p>
              <a:pPr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b="1" dirty="0">
                <a:latin typeface="Calibri Bold"/>
                <a:cs typeface="Comic Sans MS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06395" y="5204936"/>
            <a:ext cx="1892968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2000" b="1" dirty="0">
                <a:solidFill>
                  <a:srgbClr val="FF0000"/>
                </a:solidFill>
                <a:latin typeface="Calibri Bold"/>
                <a:cs typeface="Comic Sans MS"/>
              </a:rPr>
              <a:t>Male </a:t>
            </a:r>
          </a:p>
          <a:p>
            <a:pPr lvl="0" algn="ctr"/>
            <a:r>
              <a:rPr lang="en-US" sz="2000" b="1" dirty="0">
                <a:solidFill>
                  <a:srgbClr val="FF0000"/>
                </a:solidFill>
                <a:latin typeface="Calibri Bold"/>
                <a:cs typeface="Comic Sans MS"/>
              </a:rPr>
              <a:t>Established</a:t>
            </a:r>
          </a:p>
          <a:p>
            <a:pPr lvl="0" algn="ctr"/>
            <a:r>
              <a:rPr lang="en-US" sz="1600" b="1" dirty="0">
                <a:latin typeface="Calibri Bold"/>
                <a:cs typeface="Comic Sans MS"/>
              </a:rPr>
              <a:t>Sperm Cryopreservation</a:t>
            </a:r>
          </a:p>
          <a:p>
            <a:pPr lvl="0" algn="ctr"/>
            <a:endParaRPr lang="en-US" b="1" dirty="0">
              <a:latin typeface="Calibri Bold"/>
              <a:cs typeface="Comic Sans M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95414" y="5020606"/>
            <a:ext cx="4518569" cy="172354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2000" b="1" dirty="0">
                <a:solidFill>
                  <a:srgbClr val="FF0000"/>
                </a:solidFill>
                <a:latin typeface="Calibri Bold"/>
                <a:cs typeface="Comic Sans MS"/>
              </a:rPr>
              <a:t>Female </a:t>
            </a:r>
          </a:p>
          <a:p>
            <a:pPr lvl="0" algn="ctr"/>
            <a:r>
              <a:rPr lang="en-US" sz="2000" b="1" dirty="0">
                <a:solidFill>
                  <a:srgbClr val="FF0000"/>
                </a:solidFill>
                <a:latin typeface="Calibri Bold"/>
                <a:cs typeface="Comic Sans MS"/>
              </a:rPr>
              <a:t>Established</a:t>
            </a:r>
          </a:p>
          <a:p>
            <a:pPr lvl="0" algn="ctr"/>
            <a:r>
              <a:rPr lang="en-US" sz="1600" b="1" dirty="0">
                <a:latin typeface="Calibri Bold"/>
                <a:cs typeface="Comic Sans MS"/>
              </a:rPr>
              <a:t>Embryo cryopreservation</a:t>
            </a:r>
          </a:p>
          <a:p>
            <a:pPr algn="ctr"/>
            <a:r>
              <a:rPr lang="en-US" sz="1600" b="1" dirty="0">
                <a:solidFill>
                  <a:srgbClr val="0000FF"/>
                </a:solidFill>
                <a:latin typeface="Calibri Bold"/>
                <a:cs typeface="Comic Sans MS"/>
              </a:rPr>
              <a:t>Oocytes cryopreservation</a:t>
            </a:r>
            <a:endParaRPr lang="en-US" sz="1600" b="1" dirty="0">
              <a:latin typeface="Calibri Bold"/>
              <a:cs typeface="Comic Sans MS"/>
            </a:endParaRPr>
          </a:p>
          <a:p>
            <a:pPr lvl="0" algn="ctr"/>
            <a:r>
              <a:rPr lang="en-US" sz="1600" b="1" dirty="0">
                <a:solidFill>
                  <a:schemeClr val="tx1"/>
                </a:solidFill>
                <a:latin typeface="Calibri Bold"/>
                <a:cs typeface="Comic Sans MS"/>
              </a:rPr>
              <a:t>Conservative gynecologic surgery</a:t>
            </a:r>
          </a:p>
          <a:p>
            <a:pPr lvl="0" algn="ctr"/>
            <a:r>
              <a:rPr lang="en-US" sz="1600" b="1" dirty="0" err="1">
                <a:solidFill>
                  <a:srgbClr val="153FFC"/>
                </a:solidFill>
                <a:latin typeface="Calibri Bold"/>
                <a:cs typeface="Comic Sans MS"/>
              </a:rPr>
              <a:t>Oophoropexy</a:t>
            </a:r>
            <a:endParaRPr lang="en-US" sz="1600" b="1" dirty="0">
              <a:solidFill>
                <a:srgbClr val="153FFC"/>
              </a:solidFill>
              <a:latin typeface="Calibri Bold"/>
              <a:cs typeface="Comic Sans M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45116" y="5202326"/>
            <a:ext cx="3318934" cy="113877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2000" b="1" dirty="0">
                <a:solidFill>
                  <a:srgbClr val="FF0000"/>
                </a:solidFill>
                <a:latin typeface="Calibri Bold"/>
                <a:cs typeface="Comic Sans MS"/>
              </a:rPr>
              <a:t>Investigational FP techniques</a:t>
            </a:r>
          </a:p>
          <a:p>
            <a:pPr lvl="0" algn="ctr"/>
            <a:r>
              <a:rPr lang="en-US" sz="1600" b="1" dirty="0">
                <a:latin typeface="Calibri Bold"/>
                <a:cs typeface="Comic Sans MS"/>
              </a:rPr>
              <a:t>Cryopreservation of ovarian and testicular tissue</a:t>
            </a:r>
          </a:p>
          <a:p>
            <a:pPr lvl="0" algn="ctr"/>
            <a:r>
              <a:rPr lang="en-US" sz="1600" b="1" dirty="0">
                <a:solidFill>
                  <a:srgbClr val="153FFC"/>
                </a:solidFill>
                <a:latin typeface="Calibri Bold"/>
                <a:cs typeface="Comic Sans MS"/>
              </a:rPr>
              <a:t>Ovarian suppression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079067" y="1495060"/>
            <a:ext cx="0" cy="369033"/>
          </a:xfrm>
          <a:prstGeom prst="straightConnector1">
            <a:avLst/>
          </a:prstGeom>
          <a:ln w="3810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084938" y="2738220"/>
            <a:ext cx="0" cy="369033"/>
          </a:xfrm>
          <a:prstGeom prst="straightConnector1">
            <a:avLst/>
          </a:prstGeom>
          <a:ln w="3810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5" idx="0"/>
          </p:cNvCxnSpPr>
          <p:nvPr/>
        </p:nvCxnSpPr>
        <p:spPr>
          <a:xfrm flipH="1">
            <a:off x="1352879" y="4219019"/>
            <a:ext cx="4726188" cy="985917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079068" y="4219020"/>
            <a:ext cx="5871" cy="801587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7" idx="0"/>
          </p:cNvCxnSpPr>
          <p:nvPr/>
        </p:nvCxnSpPr>
        <p:spPr>
          <a:xfrm>
            <a:off x="6079067" y="4219019"/>
            <a:ext cx="3625516" cy="983307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077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6027"/>
            <a:ext cx="121920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Radiotherapy and Chemotherapy are </a:t>
            </a:r>
            <a:r>
              <a:rPr lang="en-US" sz="3200" b="1" dirty="0" err="1">
                <a:solidFill>
                  <a:srgbClr val="C00000"/>
                </a:solidFill>
              </a:rPr>
              <a:t>Gonadotoxic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8014" y="2402305"/>
            <a:ext cx="2662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7571" y="2211201"/>
            <a:ext cx="2317729" cy="224709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142CAF"/>
                </a:solidFill>
                <a:latin typeface="Calibri Bold"/>
              </a:rPr>
              <a:t>Depending on:</a:t>
            </a:r>
          </a:p>
          <a:p>
            <a:pPr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en-US" sz="2400" b="1" dirty="0">
                <a:latin typeface="Calibri Bold"/>
              </a:rPr>
              <a:t> Age</a:t>
            </a:r>
          </a:p>
          <a:p>
            <a:pPr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en-US" sz="2400" b="1" dirty="0">
                <a:latin typeface="Calibri Bold"/>
              </a:rPr>
              <a:t> </a:t>
            </a:r>
            <a:r>
              <a:rPr lang="en-US" sz="2400" b="1" dirty="0">
                <a:solidFill>
                  <a:srgbClr val="FF6600"/>
                </a:solidFill>
                <a:latin typeface="Calibri Bold"/>
              </a:rPr>
              <a:t>Medication</a:t>
            </a:r>
          </a:p>
          <a:p>
            <a:pPr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en-US" sz="2400" b="1" dirty="0">
                <a:latin typeface="Calibri Bold"/>
              </a:rPr>
              <a:t> Dose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A660AF9-E229-334B-8847-5ABB30A2BE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3289428"/>
              </p:ext>
            </p:extLst>
          </p:nvPr>
        </p:nvGraphicFramePr>
        <p:xfrm>
          <a:off x="3657600" y="1274716"/>
          <a:ext cx="95504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6E8DFC2-3491-C045-81A2-6FE0679B3FCE}"/>
              </a:ext>
            </a:extLst>
          </p:cNvPr>
          <p:cNvSpPr txBox="1"/>
          <p:nvPr/>
        </p:nvSpPr>
        <p:spPr>
          <a:xfrm>
            <a:off x="3657600" y="2063751"/>
            <a:ext cx="1415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After Treatment 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0736FC11-223D-4E40-A5F1-E3C371525DD2}"/>
              </a:ext>
            </a:extLst>
          </p:cNvPr>
          <p:cNvSpPr/>
          <p:nvPr/>
        </p:nvSpPr>
        <p:spPr>
          <a:xfrm>
            <a:off x="3035300" y="3099796"/>
            <a:ext cx="2743200" cy="469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25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1" y="-76527"/>
            <a:ext cx="10388600" cy="1078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defRPr/>
            </a:pPr>
            <a:endParaRPr lang="en-US" sz="2400" b="1" dirty="0">
              <a:solidFill>
                <a:srgbClr val="C00000"/>
              </a:solidFill>
              <a:latin typeface="Calibri Bold"/>
            </a:endParaRPr>
          </a:p>
          <a:p>
            <a:pPr>
              <a:lnSpc>
                <a:spcPct val="140000"/>
              </a:lnSpc>
              <a:defRPr/>
            </a:pPr>
            <a:endParaRPr lang="en-US" sz="2400" b="1" dirty="0">
              <a:latin typeface="Calibri Bold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B85EDAB-8884-C340-ABCA-789B80DC65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4132520"/>
              </p:ext>
            </p:extLst>
          </p:nvPr>
        </p:nvGraphicFramePr>
        <p:xfrm>
          <a:off x="292100" y="0"/>
          <a:ext cx="117983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3878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266176"/>
            <a:ext cx="121920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Effect of Radiotherapy and Chemotherapy on Male Fertility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0624577-FAD3-FC47-BEF6-D79AF919D4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4438530"/>
              </p:ext>
            </p:extLst>
          </p:nvPr>
        </p:nvGraphicFramePr>
        <p:xfrm>
          <a:off x="609600" y="631290"/>
          <a:ext cx="11480800" cy="622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8310EB6-CBEA-EA49-B482-781DB032B383}"/>
              </a:ext>
            </a:extLst>
          </p:cNvPr>
          <p:cNvSpPr txBox="1"/>
          <p:nvPr/>
        </p:nvSpPr>
        <p:spPr>
          <a:xfrm>
            <a:off x="0" y="62738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libri Bold"/>
                <a:cs typeface="Comic Sans MS"/>
              </a:rPr>
              <a:t>Increased risk of aneuploidy, DNA damage  and gene mutations if banking after starting chemotherapy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969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883345"/>
              </p:ext>
            </p:extLst>
          </p:nvPr>
        </p:nvGraphicFramePr>
        <p:xfrm>
          <a:off x="25400" y="827310"/>
          <a:ext cx="12166600" cy="5924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4999">
                  <a:extLst>
                    <a:ext uri="{9D8B030D-6E8A-4147-A177-3AD203B41FA5}">
                      <a16:colId xmlns:a16="http://schemas.microsoft.com/office/drawing/2014/main" val="1072772871"/>
                    </a:ext>
                  </a:extLst>
                </a:gridCol>
                <a:gridCol w="3257550">
                  <a:extLst>
                    <a:ext uri="{9D8B030D-6E8A-4147-A177-3AD203B41FA5}">
                      <a16:colId xmlns:a16="http://schemas.microsoft.com/office/drawing/2014/main" val="561141977"/>
                    </a:ext>
                  </a:extLst>
                </a:gridCol>
                <a:gridCol w="2495551">
                  <a:extLst>
                    <a:ext uri="{9D8B030D-6E8A-4147-A177-3AD203B41FA5}">
                      <a16:colId xmlns:a16="http://schemas.microsoft.com/office/drawing/2014/main" val="1640744977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153975274"/>
                    </a:ext>
                  </a:extLst>
                </a:gridCol>
              </a:tblGrid>
              <a:tr h="32864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2E2EAD"/>
                          </a:solidFill>
                        </a:rPr>
                        <a:t>Intervention</a:t>
                      </a:r>
                      <a:endParaRPr lang="en-US" sz="2400" b="1" i="0" dirty="0">
                        <a:solidFill>
                          <a:srgbClr val="2E2EAD"/>
                        </a:solidFill>
                        <a:latin typeface="Calibri Bold"/>
                        <a:ea typeface="Comic Sans MS" charset="0"/>
                        <a:cs typeface="Comic Sans MS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2E2EAD"/>
                          </a:solidFill>
                        </a:rPr>
                        <a:t>Definition</a:t>
                      </a:r>
                      <a:endParaRPr lang="en-US" sz="2400" b="1" i="0" dirty="0">
                        <a:solidFill>
                          <a:srgbClr val="2E2EAD"/>
                        </a:solidFill>
                        <a:latin typeface="Calibri Bold"/>
                        <a:ea typeface="Comic Sans MS" charset="0"/>
                        <a:cs typeface="Comic Sans MS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2E2EAD"/>
                          </a:solidFill>
                        </a:rPr>
                        <a:t>Comment</a:t>
                      </a:r>
                      <a:endParaRPr lang="en-US" sz="2400" b="1" i="0" dirty="0">
                        <a:solidFill>
                          <a:srgbClr val="2E2EAD"/>
                        </a:solidFill>
                        <a:latin typeface="Calibri Bold"/>
                        <a:ea typeface="Comic Sans MS" charset="0"/>
                        <a:cs typeface="Comic Sans MS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2E2EAD"/>
                          </a:solidFill>
                        </a:rPr>
                        <a:t>Considerations</a:t>
                      </a:r>
                      <a:endParaRPr lang="en-US" sz="2400" b="1" i="0" dirty="0">
                        <a:solidFill>
                          <a:srgbClr val="2E2EAD"/>
                        </a:solidFill>
                        <a:latin typeface="Calibri Bold"/>
                        <a:ea typeface="Comic Sans MS" charset="0"/>
                        <a:cs typeface="Comic Sans MS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8652686"/>
                  </a:ext>
                </a:extLst>
              </a:tr>
              <a:tr h="1252418">
                <a:tc>
                  <a:txBody>
                    <a:bodyPr/>
                    <a:lstStyle/>
                    <a:p>
                      <a:r>
                        <a:rPr lang="en-US" sz="1600" b="1" dirty="0"/>
                        <a:t>Sperm cryopreservation (S) after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dirty="0"/>
                        <a:t>masturbation</a:t>
                      </a:r>
                    </a:p>
                    <a:p>
                      <a:endParaRPr lang="en-US" sz="1600" b="1" dirty="0"/>
                    </a:p>
                    <a:p>
                      <a:endParaRPr lang="en-US" sz="1600" b="1" dirty="0"/>
                    </a:p>
                    <a:p>
                      <a:endParaRPr lang="en-US" sz="1600" b="1" i="0" dirty="0">
                        <a:solidFill>
                          <a:srgbClr val="2526BC"/>
                        </a:solidFill>
                        <a:latin typeface="Calibri Bold"/>
                        <a:ea typeface="Comic Sans MS" charset="0"/>
                        <a:cs typeface="Comic Sans MS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Freezing sperm obtained through masturbation</a:t>
                      </a:r>
                    </a:p>
                    <a:p>
                      <a:endParaRPr lang="en-US" sz="1600" b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dirty="0">
                        <a:latin typeface="Calibri Bold"/>
                        <a:ea typeface="Comic Sans MS" charset="0"/>
                        <a:cs typeface="Comic Sans MS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Most established technique</a:t>
                      </a:r>
                    </a:p>
                    <a:p>
                      <a:endParaRPr lang="en-US" sz="1600" b="1" dirty="0"/>
                    </a:p>
                    <a:p>
                      <a:r>
                        <a:rPr lang="en-US" sz="1600" b="1" dirty="0"/>
                        <a:t>Large cohort studies in men with cancer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●Outpatient procedure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● Approximately Rs.15,000 for three samples stored for 3 years, storage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dirty="0"/>
                        <a:t>fee for additional years!</a:t>
                      </a:r>
                      <a:endParaRPr lang="en-US" sz="1600" b="1" i="0" dirty="0">
                        <a:latin typeface="Calibri Bold"/>
                        <a:ea typeface="Comic Sans MS" charset="0"/>
                        <a:cs typeface="Comic Sans MS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3400071"/>
                  </a:ext>
                </a:extLst>
              </a:tr>
              <a:tr h="10570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Sperm cryopreservation (S) after alternative methods of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dirty="0"/>
                        <a:t>sperm collection</a:t>
                      </a:r>
                      <a:endParaRPr lang="en-US" sz="1600" b="1" i="0" dirty="0">
                        <a:solidFill>
                          <a:srgbClr val="2526BC"/>
                        </a:solidFill>
                        <a:latin typeface="Calibri Bold"/>
                        <a:ea typeface="Comic Sans MS" charset="0"/>
                        <a:cs typeface="Comic Sans MS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Freezing sperm obtained through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dirty="0"/>
                        <a:t>testicular aspiration or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dirty="0"/>
                        <a:t>extraction,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dirty="0"/>
                        <a:t>electro-ejaculation, or from a post-masturbation urine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dirty="0"/>
                        <a:t>sample</a:t>
                      </a:r>
                      <a:endParaRPr lang="en-US" sz="1600" b="1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 Bold"/>
                        <a:ea typeface="Comic Sans MS" charset="0"/>
                        <a:cs typeface="Comic Sans MS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Small case series and case reports </a:t>
                      </a:r>
                      <a:endParaRPr lang="en-US" sz="1600" b="1" i="0" dirty="0">
                        <a:latin typeface="Calibri Bold"/>
                        <a:ea typeface="Comic Sans MS" charset="0"/>
                        <a:cs typeface="Comic Sans MS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Testicular sperm extraction-outpatient surgical procedure</a:t>
                      </a:r>
                      <a:endParaRPr lang="en-US" sz="1600" b="1" i="0" dirty="0">
                        <a:latin typeface="Calibri Bold"/>
                        <a:ea typeface="Comic Sans MS" charset="0"/>
                        <a:cs typeface="Comic Sans MS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1535274"/>
                  </a:ext>
                </a:extLst>
              </a:tr>
              <a:tr h="12524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Gonadal shielding during radiation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dirty="0"/>
                        <a:t>therapy (S)</a:t>
                      </a:r>
                      <a:endParaRPr lang="en-US" sz="1600" b="1" i="0" dirty="0">
                        <a:solidFill>
                          <a:srgbClr val="2526BC"/>
                        </a:solidFill>
                        <a:latin typeface="Calibri Bold"/>
                        <a:ea typeface="Comic Sans MS" charset="0"/>
                        <a:cs typeface="Comic Sans MS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To reduce the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dirty="0"/>
                        <a:t>dose of radiation delivered to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dirty="0"/>
                        <a:t>the testicles</a:t>
                      </a:r>
                      <a:endParaRPr lang="en-US" sz="1600" b="1" i="0" dirty="0">
                        <a:latin typeface="Calibri Bold"/>
                        <a:ea typeface="Comic Sans MS" charset="0"/>
                        <a:cs typeface="Comic Sans MS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Case series </a:t>
                      </a:r>
                      <a:endParaRPr lang="en-US" sz="1600" b="1" i="0" dirty="0">
                        <a:solidFill>
                          <a:srgbClr val="FF0000"/>
                        </a:solidFill>
                        <a:latin typeface="Calibri Bold"/>
                        <a:ea typeface="Comic Sans MS" charset="0"/>
                        <a:cs typeface="Comic Sans MS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● Only possible with selected radiation fields and anatomy</a:t>
                      </a:r>
                    </a:p>
                    <a:p>
                      <a:r>
                        <a:rPr lang="en-US" sz="1600" b="1" dirty="0"/>
                        <a:t>● Expertise is required to ensure shielding does not increase dose delivered to the reproductive organs</a:t>
                      </a:r>
                      <a:endParaRPr lang="en-US" sz="1600" b="1" i="0" dirty="0">
                        <a:latin typeface="Calibri Bold"/>
                        <a:ea typeface="Comic Sans MS" charset="0"/>
                        <a:cs typeface="Comic Sans MS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7099812"/>
                  </a:ext>
                </a:extLst>
              </a:tr>
              <a:tr h="1057005">
                <a:tc>
                  <a:txBody>
                    <a:bodyPr/>
                    <a:lstStyle/>
                    <a:p>
                      <a:r>
                        <a:rPr lang="en-US" sz="1600" b="1" dirty="0"/>
                        <a:t>Testicular tissue cryopreservation</a:t>
                      </a:r>
                    </a:p>
                    <a:p>
                      <a:endParaRPr lang="en-US" sz="1600" b="1" dirty="0"/>
                    </a:p>
                    <a:p>
                      <a:r>
                        <a:rPr lang="en-US" sz="1600" b="1" dirty="0"/>
                        <a:t>Testis </a:t>
                      </a:r>
                      <a:r>
                        <a:rPr lang="en-US" sz="1600" b="1" dirty="0" err="1"/>
                        <a:t>xenografting</a:t>
                      </a:r>
                      <a:endParaRPr lang="en-US" sz="1600" b="1" dirty="0"/>
                    </a:p>
                    <a:p>
                      <a:r>
                        <a:rPr lang="en-US" sz="1600" b="1" dirty="0" err="1"/>
                        <a:t>Spermatogonial</a:t>
                      </a:r>
                      <a:r>
                        <a:rPr lang="en-US" sz="1600" b="1" dirty="0"/>
                        <a:t> isolation (I)</a:t>
                      </a:r>
                      <a:endParaRPr lang="en-US" sz="1600" b="1" i="0" dirty="0">
                        <a:solidFill>
                          <a:srgbClr val="2526BC"/>
                        </a:solidFill>
                        <a:latin typeface="Calibri Bold"/>
                        <a:ea typeface="Comic Sans MS" charset="0"/>
                        <a:cs typeface="Comic Sans MS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Freezing testicular tissue or germ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dirty="0"/>
                        <a:t>cells and re-implantation after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dirty="0"/>
                        <a:t>cancer treatment or maturation</a:t>
                      </a:r>
                      <a:endParaRPr lang="en-US" sz="1600" b="1" i="0" dirty="0">
                        <a:latin typeface="Calibri Bold"/>
                        <a:ea typeface="Comic Sans MS" charset="0"/>
                        <a:cs typeface="Comic Sans MS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Has not been tested in humans;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dirty="0"/>
                        <a:t>successful application in animal models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Outpatient surgical procedure</a:t>
                      </a:r>
                      <a:endParaRPr lang="en-US" sz="1600" b="1" i="0" dirty="0">
                        <a:latin typeface="Calibri Bold"/>
                        <a:ea typeface="Comic Sans MS" charset="0"/>
                        <a:cs typeface="Comic Sans MS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9032635"/>
                  </a:ext>
                </a:extLst>
              </a:tr>
              <a:tr h="741276">
                <a:tc>
                  <a:txBody>
                    <a:bodyPr/>
                    <a:lstStyle/>
                    <a:p>
                      <a:r>
                        <a:rPr lang="en-US" sz="1600" b="1" dirty="0"/>
                        <a:t>Testicular suppression with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dirty="0"/>
                        <a:t>gonadotropin releasing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dirty="0"/>
                        <a:t>hormone (</a:t>
                      </a:r>
                      <a:r>
                        <a:rPr lang="en-US" sz="1600" b="1" dirty="0" err="1"/>
                        <a:t>GnRH</a:t>
                      </a:r>
                      <a:r>
                        <a:rPr lang="en-US" sz="1600" b="1" dirty="0"/>
                        <a:t>) analogs or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dirty="0"/>
                        <a:t>antagonists (I)</a:t>
                      </a:r>
                      <a:endParaRPr lang="en-US" sz="1600" b="1" i="0" dirty="0">
                        <a:solidFill>
                          <a:srgbClr val="2526BC"/>
                        </a:solidFill>
                        <a:latin typeface="Calibri Bold"/>
                        <a:ea typeface="Comic Sans MS" charset="0"/>
                        <a:cs typeface="Comic Sans MS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Use of hormonal therapies to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dirty="0"/>
                        <a:t>protect testicular tissue during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dirty="0"/>
                        <a:t>chemotherapy or radiation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dirty="0"/>
                        <a:t>therapy</a:t>
                      </a:r>
                      <a:endParaRPr lang="en-US" sz="1600" b="1" i="0" dirty="0">
                        <a:latin typeface="Calibri Bold"/>
                        <a:ea typeface="Comic Sans MS" charset="0"/>
                        <a:cs typeface="Comic Sans MS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Studies do not support the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dirty="0"/>
                        <a:t>effectiveness of this approach</a:t>
                      </a:r>
                      <a:endParaRPr lang="en-US" sz="1600" b="1" i="0" dirty="0">
                        <a:latin typeface="Calibri Bold"/>
                        <a:ea typeface="Comic Sans MS" charset="0"/>
                        <a:cs typeface="Comic Sans MS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b="1" i="0" dirty="0">
                        <a:latin typeface="Calibri Bold"/>
                        <a:ea typeface="Comic Sans MS" charset="0"/>
                        <a:cs typeface="Comic Sans MS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272412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49260" y="0"/>
            <a:ext cx="9493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alibri Bold"/>
                <a:ea typeface="Comic Sans MS" charset="0"/>
                <a:cs typeface="Comic Sans MS" charset="0"/>
              </a:rPr>
              <a:t>Fertility Preservation Options in Males </a:t>
            </a:r>
          </a:p>
        </p:txBody>
      </p:sp>
    </p:spTree>
    <p:extLst>
      <p:ext uri="{BB962C8B-B14F-4D97-AF65-F5344CB8AC3E}">
        <p14:creationId xmlns:p14="http://schemas.microsoft.com/office/powerpoint/2010/main" val="2075710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AF2DB3F-DAA8-7542-907F-A2171A5A07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2205011"/>
              </p:ext>
            </p:extLst>
          </p:nvPr>
        </p:nvGraphicFramePr>
        <p:xfrm>
          <a:off x="380609" y="228600"/>
          <a:ext cx="11468100" cy="754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EDC7E57-C0EE-5841-97F5-FE498C63F873}"/>
              </a:ext>
            </a:extLst>
          </p:cNvPr>
          <p:cNvSpPr txBox="1"/>
          <p:nvPr/>
        </p:nvSpPr>
        <p:spPr>
          <a:xfrm>
            <a:off x="2095500" y="1790700"/>
            <a:ext cx="3238500" cy="189128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2E2EAD"/>
                </a:solidFill>
              </a:rPr>
              <a:t>Injury to 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Hypothalamus  and Pituitary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Ovaries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Uterus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DA8B3AA-9212-BC4E-B807-69F27A625729}"/>
              </a:ext>
            </a:extLst>
          </p:cNvPr>
          <p:cNvCxnSpPr>
            <a:cxnSpLocks/>
          </p:cNvCxnSpPr>
          <p:nvPr/>
        </p:nvCxnSpPr>
        <p:spPr>
          <a:xfrm>
            <a:off x="5334000" y="2736343"/>
            <a:ext cx="780659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030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4E3EFCB-2E41-F449-9C74-C2C9F7DE4C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2239780"/>
              </p:ext>
            </p:extLst>
          </p:nvPr>
        </p:nvGraphicFramePr>
        <p:xfrm>
          <a:off x="381000" y="656166"/>
          <a:ext cx="12382500" cy="6100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E833D4E-6B9D-064D-86D9-BA5E5B8D85E5}"/>
              </a:ext>
            </a:extLst>
          </p:cNvPr>
          <p:cNvSpPr/>
          <p:nvPr/>
        </p:nvSpPr>
        <p:spPr>
          <a:xfrm>
            <a:off x="0" y="-19566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Effect of Radiotherapy and Chemotherapy on female Fertility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5411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Box 3"/>
          <p:cNvSpPr txBox="1">
            <a:spLocks noChangeArrowheads="1"/>
          </p:cNvSpPr>
          <p:nvPr/>
        </p:nvSpPr>
        <p:spPr bwMode="auto">
          <a:xfrm>
            <a:off x="2504648" y="387351"/>
            <a:ext cx="5786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 b="1" dirty="0">
              <a:latin typeface="Calibri Bold"/>
              <a:cs typeface="Comic Sans M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2930" y="30887"/>
            <a:ext cx="8429625" cy="5715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 Bold"/>
                <a:cs typeface="Comic Sans MS"/>
              </a:rPr>
              <a:t>Fertility Preservation for Female Cancer Patients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25804" y="5000625"/>
            <a:ext cx="1258888" cy="15113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 b="1" dirty="0">
              <a:effectLst>
                <a:outerShdw blurRad="38100" dist="38100" dir="2700000" algn="tl">
                  <a:srgbClr val="DDDDDD"/>
                </a:outerShdw>
              </a:effectLst>
              <a:latin typeface="Calibri Bold"/>
            </a:endParaRPr>
          </a:p>
        </p:txBody>
      </p:sp>
      <p:sp>
        <p:nvSpPr>
          <p:cNvPr id="90117" name="TextBox 21"/>
          <p:cNvSpPr txBox="1">
            <a:spLocks noChangeArrowheads="1"/>
          </p:cNvSpPr>
          <p:nvPr/>
        </p:nvSpPr>
        <p:spPr bwMode="auto">
          <a:xfrm>
            <a:off x="1825992" y="857251"/>
            <a:ext cx="17145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dirty="0">
                <a:latin typeface="Calibri Bold"/>
                <a:cs typeface="Comic Sans MS"/>
              </a:rPr>
              <a:t>Oophorectomy or ovarian cortex isolation</a:t>
            </a:r>
          </a:p>
        </p:txBody>
      </p:sp>
      <p:sp>
        <p:nvSpPr>
          <p:cNvPr id="90118" name="TextBox 23"/>
          <p:cNvSpPr txBox="1">
            <a:spLocks noChangeArrowheads="1"/>
          </p:cNvSpPr>
          <p:nvPr/>
        </p:nvSpPr>
        <p:spPr bwMode="auto">
          <a:xfrm>
            <a:off x="4597303" y="839717"/>
            <a:ext cx="2286000" cy="830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dirty="0">
                <a:latin typeface="Calibri Bold"/>
                <a:cs typeface="Comic Sans MS"/>
              </a:rPr>
              <a:t>Chemotherapy cannot be delayed/hormonal stimulation CI</a:t>
            </a:r>
          </a:p>
        </p:txBody>
      </p:sp>
      <p:sp>
        <p:nvSpPr>
          <p:cNvPr id="90119" name="TextBox 25"/>
          <p:cNvSpPr txBox="1">
            <a:spLocks noChangeArrowheads="1"/>
          </p:cNvSpPr>
          <p:nvPr/>
        </p:nvSpPr>
        <p:spPr bwMode="auto">
          <a:xfrm>
            <a:off x="7235829" y="824480"/>
            <a:ext cx="2286000" cy="830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dirty="0">
                <a:latin typeface="Calibri Bold"/>
                <a:cs typeface="Comic Sans MS"/>
              </a:rPr>
              <a:t>Chemotherapy can be delayed/hormonal stimulation not CI</a:t>
            </a:r>
          </a:p>
        </p:txBody>
      </p:sp>
      <p:sp>
        <p:nvSpPr>
          <p:cNvPr id="90120" name="TextBox 26"/>
          <p:cNvSpPr txBox="1">
            <a:spLocks noChangeArrowheads="1"/>
          </p:cNvSpPr>
          <p:nvPr/>
        </p:nvSpPr>
        <p:spPr bwMode="auto">
          <a:xfrm>
            <a:off x="4469179" y="2179780"/>
            <a:ext cx="2857500" cy="3381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rgbClr val="C00000"/>
                </a:solidFill>
                <a:latin typeface="Calibri Bold"/>
                <a:cs typeface="Comic Sans MS"/>
              </a:rPr>
              <a:t>Immature oocyte retrieval</a:t>
            </a:r>
          </a:p>
        </p:txBody>
      </p:sp>
      <p:sp>
        <p:nvSpPr>
          <p:cNvPr id="90121" name="TextBox 27"/>
          <p:cNvSpPr txBox="1">
            <a:spLocks noChangeArrowheads="1"/>
          </p:cNvSpPr>
          <p:nvPr/>
        </p:nvSpPr>
        <p:spPr bwMode="auto">
          <a:xfrm>
            <a:off x="5184737" y="3153310"/>
            <a:ext cx="714375" cy="369887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>
                <a:latin typeface="Calibri Bold"/>
                <a:cs typeface="Comic Sans MS"/>
              </a:rPr>
              <a:t>IVM</a:t>
            </a:r>
          </a:p>
        </p:txBody>
      </p:sp>
      <p:sp>
        <p:nvSpPr>
          <p:cNvPr id="90122" name="TextBox 28"/>
          <p:cNvSpPr txBox="1">
            <a:spLocks noChangeArrowheads="1"/>
          </p:cNvSpPr>
          <p:nvPr/>
        </p:nvSpPr>
        <p:spPr bwMode="auto">
          <a:xfrm>
            <a:off x="3409285" y="4306686"/>
            <a:ext cx="1500188" cy="5847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srgbClr val="C00000"/>
                </a:solidFill>
                <a:latin typeface="Calibri Bold"/>
                <a:cs typeface="Comic Sans MS"/>
              </a:rPr>
              <a:t>Male partner available (ICSI)</a:t>
            </a:r>
          </a:p>
        </p:txBody>
      </p:sp>
      <p:sp>
        <p:nvSpPr>
          <p:cNvPr id="90123" name="TextBox 29"/>
          <p:cNvSpPr txBox="1">
            <a:spLocks noChangeArrowheads="1"/>
          </p:cNvSpPr>
          <p:nvPr/>
        </p:nvSpPr>
        <p:spPr bwMode="auto">
          <a:xfrm>
            <a:off x="5329973" y="4241006"/>
            <a:ext cx="1428750" cy="5847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srgbClr val="C00000"/>
                </a:solidFill>
                <a:latin typeface="Calibri Bold"/>
                <a:cs typeface="Comic Sans MS"/>
              </a:rPr>
              <a:t>Male partner not available</a:t>
            </a:r>
          </a:p>
        </p:txBody>
      </p:sp>
      <p:sp>
        <p:nvSpPr>
          <p:cNvPr id="90124" name="TextBox 30"/>
          <p:cNvSpPr txBox="1">
            <a:spLocks noChangeArrowheads="1"/>
          </p:cNvSpPr>
          <p:nvPr/>
        </p:nvSpPr>
        <p:spPr bwMode="auto">
          <a:xfrm>
            <a:off x="3347570" y="5951637"/>
            <a:ext cx="1857375" cy="584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srgbClr val="0033CC"/>
                </a:solidFill>
                <a:latin typeface="Calibri Bold"/>
                <a:cs typeface="Comic Sans MS"/>
              </a:rPr>
              <a:t>Embryo cryopreservation</a:t>
            </a:r>
          </a:p>
        </p:txBody>
      </p:sp>
      <p:sp>
        <p:nvSpPr>
          <p:cNvPr id="90125" name="TextBox 32"/>
          <p:cNvSpPr txBox="1">
            <a:spLocks noChangeArrowheads="1"/>
          </p:cNvSpPr>
          <p:nvPr/>
        </p:nvSpPr>
        <p:spPr bwMode="auto">
          <a:xfrm>
            <a:off x="5399137" y="5935280"/>
            <a:ext cx="1500188" cy="584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srgbClr val="0033CC"/>
                </a:solidFill>
                <a:latin typeface="Calibri Bold"/>
                <a:cs typeface="Comic Sans MS"/>
              </a:rPr>
              <a:t>Oocyte </a:t>
            </a:r>
            <a:r>
              <a:rPr lang="en-US" sz="1600" b="1" dirty="0" err="1">
                <a:solidFill>
                  <a:srgbClr val="0033CC"/>
                </a:solidFill>
                <a:latin typeface="Calibri Bold"/>
                <a:cs typeface="Comic Sans MS"/>
              </a:rPr>
              <a:t>Vitrification</a:t>
            </a:r>
            <a:endParaRPr lang="en-US" sz="1600" b="1" dirty="0">
              <a:solidFill>
                <a:srgbClr val="0033CC"/>
              </a:solidFill>
              <a:latin typeface="Calibri Bold"/>
              <a:cs typeface="Comic Sans MS"/>
            </a:endParaRPr>
          </a:p>
        </p:txBody>
      </p:sp>
      <p:sp>
        <p:nvSpPr>
          <p:cNvPr id="90126" name="TextBox 33"/>
          <p:cNvSpPr txBox="1">
            <a:spLocks noChangeArrowheads="1"/>
          </p:cNvSpPr>
          <p:nvPr/>
        </p:nvSpPr>
        <p:spPr bwMode="auto">
          <a:xfrm>
            <a:off x="7867593" y="2727757"/>
            <a:ext cx="2500313" cy="8318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 dirty="0">
                <a:latin typeface="Calibri Bold"/>
                <a:cs typeface="Comic Sans MS"/>
              </a:rPr>
              <a:t>Ovarian Stimulation</a:t>
            </a:r>
          </a:p>
          <a:p>
            <a:pPr eaLnBrk="1" hangingPunct="1"/>
            <a:r>
              <a:rPr lang="en-US" sz="1600" b="1" dirty="0">
                <a:latin typeface="Calibri Bold"/>
                <a:cs typeface="Comic Sans MS"/>
              </a:rPr>
              <a:t>TAM/</a:t>
            </a:r>
            <a:r>
              <a:rPr lang="en-US" sz="1600" b="1" dirty="0" err="1">
                <a:latin typeface="Calibri Bold"/>
                <a:cs typeface="Comic Sans MS"/>
              </a:rPr>
              <a:t>Letrazole</a:t>
            </a:r>
            <a:endParaRPr lang="en-US" sz="1600" b="1" dirty="0">
              <a:latin typeface="Calibri Bold"/>
              <a:cs typeface="Comic Sans MS"/>
            </a:endParaRPr>
          </a:p>
          <a:p>
            <a:pPr eaLnBrk="1" hangingPunct="1"/>
            <a:r>
              <a:rPr lang="en-US" sz="1600" b="1" dirty="0">
                <a:latin typeface="Calibri Bold"/>
                <a:cs typeface="Comic Sans MS"/>
              </a:rPr>
              <a:t>TAM + FSH/Let +FSH</a:t>
            </a:r>
          </a:p>
        </p:txBody>
      </p:sp>
      <p:sp>
        <p:nvSpPr>
          <p:cNvPr id="90127" name="TextBox 38"/>
          <p:cNvSpPr txBox="1">
            <a:spLocks noChangeArrowheads="1"/>
          </p:cNvSpPr>
          <p:nvPr/>
        </p:nvSpPr>
        <p:spPr bwMode="auto">
          <a:xfrm>
            <a:off x="1397367" y="2928938"/>
            <a:ext cx="2500312" cy="584775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dirty="0">
                <a:latin typeface="Calibri Bold"/>
                <a:cs typeface="Comic Sans MS"/>
              </a:rPr>
              <a:t>Immature oocyte retrieval from ovarian tissue</a:t>
            </a:r>
          </a:p>
        </p:txBody>
      </p:sp>
      <p:sp>
        <p:nvSpPr>
          <p:cNvPr id="90128" name="TextBox 39"/>
          <p:cNvSpPr txBox="1">
            <a:spLocks noChangeArrowheads="1"/>
          </p:cNvSpPr>
          <p:nvPr/>
        </p:nvSpPr>
        <p:spPr bwMode="auto">
          <a:xfrm>
            <a:off x="1397367" y="1071564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 b="1" dirty="0">
              <a:latin typeface="Calibri Bold"/>
              <a:cs typeface="Comic Sans MS"/>
            </a:endParaRPr>
          </a:p>
        </p:txBody>
      </p:sp>
      <p:sp>
        <p:nvSpPr>
          <p:cNvPr id="90129" name="TextBox 40"/>
          <p:cNvSpPr txBox="1">
            <a:spLocks noChangeArrowheads="1"/>
          </p:cNvSpPr>
          <p:nvPr/>
        </p:nvSpPr>
        <p:spPr bwMode="auto">
          <a:xfrm>
            <a:off x="682993" y="4500563"/>
            <a:ext cx="1857375" cy="584200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srgbClr val="C00000"/>
                </a:solidFill>
                <a:latin typeface="Calibri Bold"/>
                <a:cs typeface="Comic Sans MS"/>
              </a:rPr>
              <a:t>Ovarian tissue cryopreservation</a:t>
            </a:r>
          </a:p>
        </p:txBody>
      </p:sp>
      <p:sp>
        <p:nvSpPr>
          <p:cNvPr id="90130" name="TextBox 41"/>
          <p:cNvSpPr txBox="1">
            <a:spLocks noChangeArrowheads="1"/>
          </p:cNvSpPr>
          <p:nvPr/>
        </p:nvSpPr>
        <p:spPr bwMode="auto">
          <a:xfrm>
            <a:off x="7330224" y="4333736"/>
            <a:ext cx="1500187" cy="5847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srgbClr val="C00000"/>
                </a:solidFill>
                <a:latin typeface="Calibri Bold"/>
                <a:cs typeface="Comic Sans MS"/>
              </a:rPr>
              <a:t>Male partner available (ICSI)</a:t>
            </a:r>
          </a:p>
        </p:txBody>
      </p:sp>
      <p:sp>
        <p:nvSpPr>
          <p:cNvPr id="90131" name="TextBox 42"/>
          <p:cNvSpPr txBox="1">
            <a:spLocks noChangeArrowheads="1"/>
          </p:cNvSpPr>
          <p:nvPr/>
        </p:nvSpPr>
        <p:spPr bwMode="auto">
          <a:xfrm>
            <a:off x="9841001" y="4286251"/>
            <a:ext cx="1428750" cy="5847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srgbClr val="C00000"/>
                </a:solidFill>
                <a:latin typeface="Calibri Bold"/>
                <a:cs typeface="Comic Sans MS"/>
              </a:rPr>
              <a:t>Male partner not available</a:t>
            </a:r>
          </a:p>
        </p:txBody>
      </p:sp>
      <p:sp>
        <p:nvSpPr>
          <p:cNvPr id="90132" name="TextBox 43"/>
          <p:cNvSpPr txBox="1">
            <a:spLocks noChangeArrowheads="1"/>
          </p:cNvSpPr>
          <p:nvPr/>
        </p:nvSpPr>
        <p:spPr bwMode="auto">
          <a:xfrm>
            <a:off x="7450141" y="5968510"/>
            <a:ext cx="1857375" cy="584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srgbClr val="0033CC"/>
                </a:solidFill>
                <a:latin typeface="Calibri Bold"/>
                <a:cs typeface="Comic Sans MS"/>
              </a:rPr>
              <a:t>Embryo cryopreservation</a:t>
            </a:r>
          </a:p>
        </p:txBody>
      </p:sp>
      <p:sp>
        <p:nvSpPr>
          <p:cNvPr id="90133" name="TextBox 44"/>
          <p:cNvSpPr txBox="1">
            <a:spLocks noChangeArrowheads="1"/>
          </p:cNvSpPr>
          <p:nvPr/>
        </p:nvSpPr>
        <p:spPr bwMode="auto">
          <a:xfrm>
            <a:off x="9794024" y="5966022"/>
            <a:ext cx="1428750" cy="584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srgbClr val="0033CC"/>
                </a:solidFill>
                <a:latin typeface="Calibri Bold"/>
                <a:cs typeface="Comic Sans MS"/>
              </a:rPr>
              <a:t>Oocyte </a:t>
            </a:r>
            <a:r>
              <a:rPr lang="en-US" sz="1600" b="1" dirty="0" err="1">
                <a:solidFill>
                  <a:srgbClr val="0033CC"/>
                </a:solidFill>
                <a:latin typeface="Calibri Bold"/>
                <a:cs typeface="Comic Sans MS"/>
              </a:rPr>
              <a:t>Vitrification</a:t>
            </a:r>
            <a:endParaRPr lang="en-US" sz="1600" b="1" dirty="0">
              <a:solidFill>
                <a:srgbClr val="0033CC"/>
              </a:solidFill>
              <a:latin typeface="Calibri Bold"/>
              <a:cs typeface="Comic Sans MS"/>
            </a:endParaRPr>
          </a:p>
        </p:txBody>
      </p:sp>
      <p:sp>
        <p:nvSpPr>
          <p:cNvPr id="90134" name="TextBox 45"/>
          <p:cNvSpPr txBox="1">
            <a:spLocks noChangeArrowheads="1"/>
          </p:cNvSpPr>
          <p:nvPr/>
        </p:nvSpPr>
        <p:spPr bwMode="auto">
          <a:xfrm>
            <a:off x="325804" y="857251"/>
            <a:ext cx="1428750" cy="830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 dirty="0" err="1">
                <a:latin typeface="Calibri Bold"/>
                <a:cs typeface="Comic Sans MS"/>
              </a:rPr>
              <a:t>Ovariopexy</a:t>
            </a:r>
            <a:r>
              <a:rPr lang="en-US" sz="1600" b="1" dirty="0">
                <a:latin typeface="Calibri Bold"/>
                <a:cs typeface="Comic Sans MS"/>
              </a:rPr>
              <a:t> during pelvic irradiation</a:t>
            </a:r>
          </a:p>
        </p:txBody>
      </p:sp>
      <p:cxnSp>
        <p:nvCxnSpPr>
          <p:cNvPr id="48" name="Straight Arrow Connector 47"/>
          <p:cNvCxnSpPr>
            <a:endCxn id="90120" idx="0"/>
          </p:cNvCxnSpPr>
          <p:nvPr/>
        </p:nvCxnSpPr>
        <p:spPr>
          <a:xfrm rot="5400000">
            <a:off x="5674886" y="1955150"/>
            <a:ext cx="447675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8457773" y="2199483"/>
            <a:ext cx="1025525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>
            <a:off x="5324651" y="2878690"/>
            <a:ext cx="642938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90123" idx="0"/>
          </p:cNvCxnSpPr>
          <p:nvPr/>
        </p:nvCxnSpPr>
        <p:spPr>
          <a:xfrm>
            <a:off x="5552270" y="3527809"/>
            <a:ext cx="492078" cy="71319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90121" idx="2"/>
            <a:endCxn id="90122" idx="0"/>
          </p:cNvCxnSpPr>
          <p:nvPr/>
        </p:nvCxnSpPr>
        <p:spPr>
          <a:xfrm flipH="1">
            <a:off x="4159379" y="3523197"/>
            <a:ext cx="1382546" cy="78348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90126" idx="2"/>
            <a:endCxn id="90130" idx="0"/>
          </p:cNvCxnSpPr>
          <p:nvPr/>
        </p:nvCxnSpPr>
        <p:spPr>
          <a:xfrm flipH="1">
            <a:off x="8080318" y="3559607"/>
            <a:ext cx="1037432" cy="77412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90126" idx="2"/>
            <a:endCxn id="90131" idx="0"/>
          </p:cNvCxnSpPr>
          <p:nvPr/>
        </p:nvCxnSpPr>
        <p:spPr>
          <a:xfrm>
            <a:off x="9117750" y="3559607"/>
            <a:ext cx="1437626" cy="7266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5400000">
            <a:off x="9785661" y="5523708"/>
            <a:ext cx="812800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5400000">
            <a:off x="3807348" y="5533876"/>
            <a:ext cx="812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5400000">
            <a:off x="5588542" y="5490370"/>
            <a:ext cx="812800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5400000">
            <a:off x="7669972" y="5546791"/>
            <a:ext cx="812800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5400000">
            <a:off x="1348948" y="4120356"/>
            <a:ext cx="812800" cy="1588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90117" idx="2"/>
          </p:cNvCxnSpPr>
          <p:nvPr/>
        </p:nvCxnSpPr>
        <p:spPr>
          <a:xfrm flipH="1">
            <a:off x="2681654" y="1688248"/>
            <a:ext cx="1588" cy="1169253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90118" idx="1"/>
            <a:endCxn id="90117" idx="3"/>
          </p:cNvCxnSpPr>
          <p:nvPr/>
        </p:nvCxnSpPr>
        <p:spPr>
          <a:xfrm flipH="1">
            <a:off x="3540492" y="1254849"/>
            <a:ext cx="1056811" cy="17901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3937585" y="3400534"/>
            <a:ext cx="1285875" cy="6352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rot="5400000">
            <a:off x="5598221" y="729557"/>
            <a:ext cx="285750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rot="5400000">
            <a:off x="8105551" y="713434"/>
            <a:ext cx="28416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152" name="TextBox 88"/>
          <p:cNvSpPr txBox="1">
            <a:spLocks noChangeArrowheads="1"/>
          </p:cNvSpPr>
          <p:nvPr/>
        </p:nvSpPr>
        <p:spPr bwMode="auto">
          <a:xfrm>
            <a:off x="397243" y="5572125"/>
            <a:ext cx="1785937" cy="584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rgbClr val="0033CC"/>
                </a:solidFill>
                <a:latin typeface="Calibri Bold"/>
                <a:cs typeface="Comic Sans MS"/>
              </a:rPr>
              <a:t>Heterotopic transplantation</a:t>
            </a:r>
          </a:p>
        </p:txBody>
      </p:sp>
      <p:sp>
        <p:nvSpPr>
          <p:cNvPr id="90153" name="TextBox 89"/>
          <p:cNvSpPr txBox="1">
            <a:spLocks noChangeArrowheads="1"/>
          </p:cNvSpPr>
          <p:nvPr/>
        </p:nvSpPr>
        <p:spPr bwMode="auto">
          <a:xfrm>
            <a:off x="1489442" y="6235537"/>
            <a:ext cx="1714500" cy="584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 dirty="0" err="1">
                <a:solidFill>
                  <a:srgbClr val="0033CC"/>
                </a:solidFill>
                <a:latin typeface="Calibri Bold"/>
                <a:cs typeface="Comic Sans MS"/>
              </a:rPr>
              <a:t>Orthotopic</a:t>
            </a:r>
            <a:r>
              <a:rPr lang="en-US" sz="1600" b="1" dirty="0">
                <a:solidFill>
                  <a:srgbClr val="0033CC"/>
                </a:solidFill>
                <a:latin typeface="Calibri Bold"/>
                <a:cs typeface="Comic Sans MS"/>
              </a:rPr>
              <a:t> transplantation</a:t>
            </a:r>
          </a:p>
        </p:txBody>
      </p:sp>
      <p:cxnSp>
        <p:nvCxnSpPr>
          <p:cNvPr id="92" name="Straight Arrow Connector 91"/>
          <p:cNvCxnSpPr/>
          <p:nvPr/>
        </p:nvCxnSpPr>
        <p:spPr>
          <a:xfrm rot="5400000">
            <a:off x="825073" y="5358606"/>
            <a:ext cx="5715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2453609" y="5084763"/>
            <a:ext cx="35563" cy="117336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156" name="TextBox 99"/>
          <p:cNvSpPr txBox="1">
            <a:spLocks noChangeArrowheads="1"/>
          </p:cNvSpPr>
          <p:nvPr/>
        </p:nvSpPr>
        <p:spPr bwMode="auto">
          <a:xfrm>
            <a:off x="325804" y="2302293"/>
            <a:ext cx="2071688" cy="584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dirty="0" err="1">
                <a:latin typeface="Calibri Bold"/>
                <a:cs typeface="Comic Sans MS"/>
              </a:rPr>
              <a:t>GnRha</a:t>
            </a:r>
            <a:r>
              <a:rPr lang="en-US" sz="1600" b="1" dirty="0">
                <a:latin typeface="Calibri Bold"/>
                <a:cs typeface="Comic Sans MS"/>
              </a:rPr>
              <a:t> before &amp; with chemotherapy</a:t>
            </a:r>
          </a:p>
        </p:txBody>
      </p:sp>
      <p:pic>
        <p:nvPicPr>
          <p:cNvPr id="45" name="Picture 4" descr="NOHC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247" y="2615683"/>
            <a:ext cx="1291931" cy="96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56" y="5157789"/>
            <a:ext cx="86705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089" y="5178524"/>
            <a:ext cx="86705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849" y="5091112"/>
            <a:ext cx="863698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550" y="5141184"/>
            <a:ext cx="784224" cy="70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754" y="5239929"/>
            <a:ext cx="1036743" cy="71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026" y="1633822"/>
            <a:ext cx="731333" cy="64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9719584" y="79999"/>
            <a:ext cx="247241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alibri Bold"/>
                <a:ea typeface="Comic Sans MS" charset="0"/>
                <a:cs typeface="Comic Sans MS" charset="0"/>
              </a:rPr>
              <a:t>Fertility Sparing surgery in early stages of Ca Cervix, endometrium and ovary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8633366" y="316637"/>
            <a:ext cx="1086218" cy="9288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513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4348" y="22926"/>
            <a:ext cx="6841291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BE0204"/>
                </a:solidFill>
                <a:latin typeface="Calibri Bold"/>
                <a:cs typeface="Comic Sans MS"/>
              </a:rPr>
              <a:t>Fertility Preservation strategies in Female Cancer patients depending on risk of Ovarian involvement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06309" y="1270000"/>
            <a:ext cx="3985845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 Bold"/>
                <a:cs typeface="Comic Sans MS"/>
              </a:rPr>
              <a:t>High risk of ovarian involvement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41849" y="3476935"/>
            <a:ext cx="1055077" cy="40011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 Bold"/>
              </a:rPr>
              <a:t>IVM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72772" y="3448074"/>
            <a:ext cx="1895228" cy="40011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Calibri Bold"/>
                <a:cs typeface="Comic Sans MS"/>
              </a:rPr>
              <a:t>Xenografting</a:t>
            </a:r>
            <a:endParaRPr lang="en-US" sz="2000" b="1" dirty="0">
              <a:latin typeface="Calibri Bold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2640" y="1285631"/>
            <a:ext cx="3985845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 Bold"/>
                <a:cs typeface="Comic Sans MS"/>
              </a:rPr>
              <a:t>Low risk of ovarian involvement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6890" y="2246924"/>
            <a:ext cx="2565111" cy="64633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 Bold"/>
                <a:cs typeface="Comic Sans MS"/>
              </a:rPr>
              <a:t>Ovarian Transposition before radiotherapy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97386" y="2215104"/>
            <a:ext cx="2071099" cy="92333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 Bold"/>
                <a:cs typeface="Comic Sans MS"/>
              </a:rPr>
              <a:t>Chemotherapy can be delayed          4 -6 weeks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22479" y="2207847"/>
            <a:ext cx="1992901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 Bold"/>
                <a:cs typeface="Comic Sans MS"/>
              </a:rPr>
              <a:t>Chemotherapy cannot be delayed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21079" y="2246924"/>
            <a:ext cx="2071074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 Bold"/>
                <a:cs typeface="Comic Sans MS"/>
              </a:rPr>
              <a:t>Ovarian tissue cryopreservation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98246" y="3525019"/>
            <a:ext cx="2071077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 Bold"/>
                <a:cs typeface="Comic Sans MS"/>
              </a:rPr>
              <a:t>Ovarian Cryopreservation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42861" y="3520535"/>
            <a:ext cx="2071077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 Bold"/>
                <a:cs typeface="Comic Sans MS"/>
              </a:rPr>
              <a:t>Embryo/oocyte Cryopreservation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05538" y="4611078"/>
            <a:ext cx="1363784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 Bold"/>
                <a:cs typeface="Comic Sans MS"/>
              </a:rPr>
              <a:t>Estrogen Sensitive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22619" y="4611078"/>
            <a:ext cx="1445865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 Bold"/>
                <a:cs typeface="Comic Sans MS"/>
              </a:rPr>
              <a:t>Estrogen Insensitive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38925" y="5763846"/>
            <a:ext cx="1758461" cy="9233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 Bold"/>
                <a:cs typeface="Comic Sans MS"/>
              </a:rPr>
              <a:t>OI with Tamoxifen/  </a:t>
            </a:r>
            <a:r>
              <a:rPr lang="en-US" b="1" dirty="0" err="1">
                <a:latin typeface="Calibri Bold"/>
                <a:cs typeface="Comic Sans MS"/>
              </a:rPr>
              <a:t>Letrazole</a:t>
            </a:r>
            <a:endParaRPr lang="en-US" b="1" dirty="0">
              <a:latin typeface="Calibri Bold"/>
              <a:cs typeface="Comic Sans M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2861" y="5763846"/>
            <a:ext cx="1625623" cy="92333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 Bold"/>
                <a:cs typeface="Comic Sans MS"/>
              </a:rPr>
              <a:t>Conventional ovarian stimulation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13937" y="4474309"/>
            <a:ext cx="2231294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 Bold"/>
                <a:cs typeface="Comic Sans MS"/>
              </a:rPr>
              <a:t>Ovarian Cryopreservation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33478" y="5828487"/>
            <a:ext cx="1563079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Calibri Bold"/>
                <a:cs typeface="Comic Sans MS"/>
              </a:rPr>
              <a:t>Heterograft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59619" y="5832614"/>
            <a:ext cx="1426306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latin typeface="Calibri Bold"/>
                <a:cs typeface="Comic Sans MS"/>
              </a:rPr>
              <a:t>Autograft</a:t>
            </a:r>
            <a:endParaRPr lang="en-US" b="1" dirty="0">
              <a:latin typeface="Calibri Bold"/>
              <a:cs typeface="Comic Sans M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66000" y="6502510"/>
            <a:ext cx="3477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8000"/>
                </a:solidFill>
                <a:latin typeface="Calibri Bold"/>
                <a:cs typeface="Comic Sans MS"/>
              </a:rPr>
              <a:t>HRU 10-3:251-256;2004</a:t>
            </a:r>
          </a:p>
        </p:txBody>
      </p:sp>
      <p:cxnSp>
        <p:nvCxnSpPr>
          <p:cNvPr id="28" name="Straight Arrow Connector 27"/>
          <p:cNvCxnSpPr>
            <a:stCxn id="8" idx="2"/>
          </p:cNvCxnSpPr>
          <p:nvPr/>
        </p:nvCxnSpPr>
        <p:spPr>
          <a:xfrm flipH="1">
            <a:off x="2305538" y="1654963"/>
            <a:ext cx="1270024" cy="552884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2"/>
            <a:endCxn id="9" idx="0"/>
          </p:cNvCxnSpPr>
          <p:nvPr/>
        </p:nvCxnSpPr>
        <p:spPr>
          <a:xfrm>
            <a:off x="3575563" y="1654964"/>
            <a:ext cx="957373" cy="56014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136" name="Straight Arrow Connector 91135"/>
          <p:cNvCxnSpPr>
            <a:stCxn id="8" idx="2"/>
            <a:endCxn id="10" idx="0"/>
          </p:cNvCxnSpPr>
          <p:nvPr/>
        </p:nvCxnSpPr>
        <p:spPr>
          <a:xfrm>
            <a:off x="3575563" y="1654963"/>
            <a:ext cx="3243367" cy="552884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139" name="Straight Arrow Connector 91138"/>
          <p:cNvCxnSpPr>
            <a:stCxn id="9" idx="2"/>
            <a:endCxn id="12" idx="0"/>
          </p:cNvCxnSpPr>
          <p:nvPr/>
        </p:nvCxnSpPr>
        <p:spPr>
          <a:xfrm flipH="1">
            <a:off x="2633785" y="3138434"/>
            <a:ext cx="1899151" cy="386584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141" name="Straight Arrow Connector 91140"/>
          <p:cNvCxnSpPr>
            <a:stCxn id="9" idx="2"/>
          </p:cNvCxnSpPr>
          <p:nvPr/>
        </p:nvCxnSpPr>
        <p:spPr>
          <a:xfrm>
            <a:off x="4532936" y="3138435"/>
            <a:ext cx="566603" cy="33850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143" name="Straight Arrow Connector 91142"/>
          <p:cNvCxnSpPr>
            <a:stCxn id="14" idx="2"/>
            <a:endCxn id="13" idx="0"/>
          </p:cNvCxnSpPr>
          <p:nvPr/>
        </p:nvCxnSpPr>
        <p:spPr>
          <a:xfrm flipH="1">
            <a:off x="2987431" y="4166865"/>
            <a:ext cx="1990969" cy="44421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145" name="Straight Arrow Connector 91144"/>
          <p:cNvCxnSpPr>
            <a:stCxn id="14" idx="2"/>
          </p:cNvCxnSpPr>
          <p:nvPr/>
        </p:nvCxnSpPr>
        <p:spPr>
          <a:xfrm>
            <a:off x="4978399" y="4166865"/>
            <a:ext cx="0" cy="44421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990121" y="5346333"/>
            <a:ext cx="0" cy="44421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987430" y="5276946"/>
            <a:ext cx="0" cy="44421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147" name="Straight Arrow Connector 91146"/>
          <p:cNvCxnSpPr>
            <a:stCxn id="10" idx="2"/>
          </p:cNvCxnSpPr>
          <p:nvPr/>
        </p:nvCxnSpPr>
        <p:spPr>
          <a:xfrm flipH="1">
            <a:off x="6818929" y="2854178"/>
            <a:ext cx="1" cy="162013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149" name="Straight Arrow Connector 91148"/>
          <p:cNvCxnSpPr>
            <a:stCxn id="18" idx="2"/>
            <a:endCxn id="19" idx="0"/>
          </p:cNvCxnSpPr>
          <p:nvPr/>
        </p:nvCxnSpPr>
        <p:spPr>
          <a:xfrm flipH="1">
            <a:off x="6815018" y="5120639"/>
            <a:ext cx="314567" cy="707848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151" name="Straight Arrow Connector 91150"/>
          <p:cNvCxnSpPr>
            <a:stCxn id="18" idx="2"/>
            <a:endCxn id="21" idx="0"/>
          </p:cNvCxnSpPr>
          <p:nvPr/>
        </p:nvCxnSpPr>
        <p:spPr>
          <a:xfrm>
            <a:off x="7129584" y="5120640"/>
            <a:ext cx="1643188" cy="711975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153" name="Straight Arrow Connector 91152"/>
          <p:cNvCxnSpPr>
            <a:stCxn id="4" idx="2"/>
            <a:endCxn id="11" idx="0"/>
          </p:cNvCxnSpPr>
          <p:nvPr/>
        </p:nvCxnSpPr>
        <p:spPr>
          <a:xfrm>
            <a:off x="8499232" y="1639333"/>
            <a:ext cx="957385" cy="60759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155" name="Straight Arrow Connector 91154"/>
          <p:cNvCxnSpPr>
            <a:stCxn id="11" idx="2"/>
            <a:endCxn id="5" idx="0"/>
          </p:cNvCxnSpPr>
          <p:nvPr/>
        </p:nvCxnSpPr>
        <p:spPr>
          <a:xfrm flipH="1">
            <a:off x="8069388" y="2893255"/>
            <a:ext cx="1387229" cy="58368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157" name="Straight Arrow Connector 91156"/>
          <p:cNvCxnSpPr>
            <a:stCxn id="11" idx="2"/>
            <a:endCxn id="6" idx="0"/>
          </p:cNvCxnSpPr>
          <p:nvPr/>
        </p:nvCxnSpPr>
        <p:spPr>
          <a:xfrm>
            <a:off x="9456616" y="2893254"/>
            <a:ext cx="263770" cy="55482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161" name="Straight Arrow Connector 91160"/>
          <p:cNvCxnSpPr>
            <a:stCxn id="3" idx="2"/>
            <a:endCxn id="8" idx="0"/>
          </p:cNvCxnSpPr>
          <p:nvPr/>
        </p:nvCxnSpPr>
        <p:spPr>
          <a:xfrm flipH="1">
            <a:off x="3575563" y="730812"/>
            <a:ext cx="2479431" cy="554819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163" name="Straight Arrow Connector 91162"/>
          <p:cNvCxnSpPr>
            <a:stCxn id="3" idx="2"/>
            <a:endCxn id="4" idx="0"/>
          </p:cNvCxnSpPr>
          <p:nvPr/>
        </p:nvCxnSpPr>
        <p:spPr>
          <a:xfrm>
            <a:off x="6054994" y="730812"/>
            <a:ext cx="2444238" cy="539188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6" descr="Ovary for IV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46" y="4112025"/>
            <a:ext cx="2226354" cy="79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8" descr="Merirowtrans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7" r="4934" b="9150"/>
          <a:stretch/>
        </p:blipFill>
        <p:spPr bwMode="auto">
          <a:xfrm>
            <a:off x="8772772" y="4862939"/>
            <a:ext cx="1706838" cy="82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760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1254</Words>
  <Application>Microsoft Macintosh PowerPoint</Application>
  <PresentationFormat>Widescreen</PresentationFormat>
  <Paragraphs>264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Bold</vt:lpstr>
      <vt:lpstr>Comic Sans MS</vt:lpstr>
      <vt:lpstr>Courier New</vt:lpstr>
      <vt:lpstr>Wingdings</vt:lpstr>
      <vt:lpstr>Office Theme</vt:lpstr>
      <vt:lpstr>Fertility Preservation In Young  Cancer Survivors</vt:lpstr>
      <vt:lpstr>Radiotherapy and Chemotherapy are Gonadotoxic</vt:lpstr>
      <vt:lpstr>PowerPoint Presentation</vt:lpstr>
      <vt:lpstr>Effect of Radiotherapy and Chemotherapy on Male Fertility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Fertility Preservation in Ovarian Cancer</vt:lpstr>
      <vt:lpstr> Preserving fertility before Cancer Treatment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Fertility Preservation In Young  Cancer Survivors</dc:title>
  <dc:creator>Madhuri Patil</dc:creator>
  <cp:lastModifiedBy>Madhuri Patil</cp:lastModifiedBy>
  <cp:revision>18</cp:revision>
  <dcterms:created xsi:type="dcterms:W3CDTF">2018-07-10T16:23:59Z</dcterms:created>
  <dcterms:modified xsi:type="dcterms:W3CDTF">2019-07-30T07:31:24Z</dcterms:modified>
</cp:coreProperties>
</file>